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80" r:id="rId1"/>
  </p:sldMasterIdLst>
  <p:notesMasterIdLst>
    <p:notesMasterId r:id="rId13"/>
  </p:notesMasterIdLst>
  <p:handoutMasterIdLst>
    <p:handoutMasterId r:id="rId14"/>
  </p:handoutMasterIdLst>
  <p:sldIdLst>
    <p:sldId id="762" r:id="rId2"/>
    <p:sldId id="795" r:id="rId3"/>
    <p:sldId id="799" r:id="rId4"/>
    <p:sldId id="802" r:id="rId5"/>
    <p:sldId id="798" r:id="rId6"/>
    <p:sldId id="803" r:id="rId7"/>
    <p:sldId id="796" r:id="rId8"/>
    <p:sldId id="797" r:id="rId9"/>
    <p:sldId id="800" r:id="rId10"/>
    <p:sldId id="804" r:id="rId11"/>
    <p:sldId id="801" r:id="rId12"/>
  </p:sldIdLst>
  <p:sldSz cx="9144000" cy="6858000" type="screen4x3"/>
  <p:notesSz cx="6797675" cy="9926638"/>
  <p:defaultTextStyle>
    <a:defPPr>
      <a:defRPr lang="nl-NL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Arial" charset="0"/>
        <a:ea typeface="ＭＳ Ｐゴシック" charset="-128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Mark Postema" initials="MP" lastIdx="2" clrIdx="0">
    <p:extLst>
      <p:ext uri="{19B8F6BF-5375-455C-9EA6-DF929625EA0E}">
        <p15:presenceInfo xmlns:p15="http://schemas.microsoft.com/office/powerpoint/2012/main" userId="S-1-5-21-1435021776-3784096318-4172979546-3630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00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58C0FB"/>
    <a:srgbClr val="CE0202"/>
    <a:srgbClr val="2017FF"/>
    <a:srgbClr val="DDAD26"/>
    <a:srgbClr val="E4B327"/>
    <a:srgbClr val="B8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97"/>
    <p:restoredTop sz="94571"/>
  </p:normalViewPr>
  <p:slideViewPr>
    <p:cSldViewPr>
      <p:cViewPr varScale="1">
        <p:scale>
          <a:sx n="84" d="100"/>
          <a:sy n="84" d="100"/>
        </p:scale>
        <p:origin x="1387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1016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l-NL" alt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25C6501E-C2D5-E043-AEAA-BE6727B8450D}" type="datetimeFigureOut">
              <a:rPr lang="nl-NL" altLang="nl-NL"/>
              <a:pPr>
                <a:defRPr/>
              </a:pPr>
              <a:t>16-9-2019</a:t>
            </a:fld>
            <a:endParaRPr lang="nl-NL" alt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l-NL" alt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0E14B07-9F4A-8C4A-8F27-469CE14441BB}" type="slidenum">
              <a:rPr lang="nl-NL" altLang="nl-NL"/>
              <a:pPr>
                <a:defRPr/>
              </a:pPr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94740627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l-NL" altLang="nl-NL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FF320F94-EFD3-1345-990A-59FE9777B385}" type="datetimeFigureOut">
              <a:rPr lang="nl-NL" altLang="nl-NL"/>
              <a:pPr>
                <a:defRPr/>
              </a:pPr>
              <a:t>16-9-2019</a:t>
            </a:fld>
            <a:endParaRPr lang="nl-NL" altLang="nl-NL" dirty="0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nl-NL" noProof="0" dirty="0" smtClean="0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noProof="0" smtClean="0"/>
              <a:t>Klik om de modelstijlen te bewerken</a:t>
            </a:r>
          </a:p>
          <a:p>
            <a:pPr lvl="1"/>
            <a:r>
              <a:rPr lang="nl-NL" noProof="0" smtClean="0"/>
              <a:t>Tweede niveau</a:t>
            </a:r>
          </a:p>
          <a:p>
            <a:pPr lvl="2"/>
            <a:r>
              <a:rPr lang="nl-NL" noProof="0" smtClean="0"/>
              <a:t>Derde niveau</a:t>
            </a:r>
          </a:p>
          <a:p>
            <a:pPr lvl="3"/>
            <a:r>
              <a:rPr lang="nl-NL" noProof="0" smtClean="0"/>
              <a:t>Vierde niveau</a:t>
            </a:r>
          </a:p>
          <a:p>
            <a:pPr lvl="4"/>
            <a:r>
              <a:rPr lang="nl-NL" noProof="0" smtClean="0"/>
              <a:t>Vijfde niveau</a:t>
            </a:r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pitchFamily="34" charset="0"/>
                <a:ea typeface="ＭＳ Ｐゴシック" pitchFamily="34" charset="-128"/>
                <a:cs typeface="Arial" pitchFamily="34" charset="0"/>
              </a:defRPr>
            </a:lvl1pPr>
          </a:lstStyle>
          <a:p>
            <a:pPr>
              <a:defRPr/>
            </a:pPr>
            <a:endParaRPr lang="nl-NL" alt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fld id="{B6537AFC-F583-5244-822C-E7DF8479BBDB}" type="slidenum">
              <a:rPr lang="nl-NL" altLang="nl-NL"/>
              <a:pPr>
                <a:defRPr/>
              </a:pPr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36523208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>
              <a:ea typeface="ＭＳ Ｐゴシック" charset="-128"/>
            </a:endParaRPr>
          </a:p>
        </p:txBody>
      </p:sp>
      <p:sp>
        <p:nvSpPr>
          <p:cNvPr id="1351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4AD13D5-5C7C-FC4A-B357-EC1BF9EA035A}" type="slidenum">
              <a:rPr lang="nl-NL" altLang="nl-NL">
                <a:latin typeface="Arial" charset="0"/>
              </a:rPr>
              <a:pPr>
                <a:spcBef>
                  <a:spcPct val="0"/>
                </a:spcBef>
              </a:pPr>
              <a:t>1</a:t>
            </a:fld>
            <a:endParaRPr lang="nl-NL" alt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8055931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>
              <a:ea typeface="ＭＳ Ｐゴシック" charset="-128"/>
            </a:endParaRPr>
          </a:p>
        </p:txBody>
      </p:sp>
      <p:sp>
        <p:nvSpPr>
          <p:cNvPr id="1351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4AD13D5-5C7C-FC4A-B357-EC1BF9EA035A}" type="slidenum">
              <a:rPr lang="nl-NL" altLang="nl-NL">
                <a:latin typeface="Arial" charset="0"/>
              </a:rPr>
              <a:pPr>
                <a:spcBef>
                  <a:spcPct val="0"/>
                </a:spcBef>
              </a:pPr>
              <a:t>10</a:t>
            </a:fld>
            <a:endParaRPr lang="nl-NL" alt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707262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>
              <a:ea typeface="ＭＳ Ｐゴシック" charset="-128"/>
            </a:endParaRPr>
          </a:p>
        </p:txBody>
      </p:sp>
      <p:sp>
        <p:nvSpPr>
          <p:cNvPr id="1351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4AD13D5-5C7C-FC4A-B357-EC1BF9EA035A}" type="slidenum">
              <a:rPr lang="nl-NL" altLang="nl-NL">
                <a:latin typeface="Arial" charset="0"/>
              </a:rPr>
              <a:pPr>
                <a:spcBef>
                  <a:spcPct val="0"/>
                </a:spcBef>
              </a:pPr>
              <a:t>11</a:t>
            </a:fld>
            <a:endParaRPr lang="nl-NL" alt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027284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>
              <a:ea typeface="ＭＳ Ｐゴシック" charset="-128"/>
            </a:endParaRPr>
          </a:p>
        </p:txBody>
      </p:sp>
      <p:sp>
        <p:nvSpPr>
          <p:cNvPr id="1351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4AD13D5-5C7C-FC4A-B357-EC1BF9EA035A}" type="slidenum">
              <a:rPr lang="nl-NL" altLang="nl-NL">
                <a:latin typeface="Arial" charset="0"/>
              </a:rPr>
              <a:pPr>
                <a:spcBef>
                  <a:spcPct val="0"/>
                </a:spcBef>
              </a:pPr>
              <a:t>2</a:t>
            </a:fld>
            <a:endParaRPr lang="nl-NL" alt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448635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>
              <a:ea typeface="ＭＳ Ｐゴシック" charset="-128"/>
            </a:endParaRPr>
          </a:p>
        </p:txBody>
      </p:sp>
      <p:sp>
        <p:nvSpPr>
          <p:cNvPr id="1351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4AD13D5-5C7C-FC4A-B357-EC1BF9EA035A}" type="slidenum">
              <a:rPr lang="nl-NL" altLang="nl-NL">
                <a:latin typeface="Arial" charset="0"/>
              </a:rPr>
              <a:pPr>
                <a:spcBef>
                  <a:spcPct val="0"/>
                </a:spcBef>
              </a:pPr>
              <a:t>3</a:t>
            </a:fld>
            <a:endParaRPr lang="nl-NL" alt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18703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>
              <a:ea typeface="ＭＳ Ｐゴシック" charset="-128"/>
            </a:endParaRPr>
          </a:p>
        </p:txBody>
      </p:sp>
      <p:sp>
        <p:nvSpPr>
          <p:cNvPr id="1351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4AD13D5-5C7C-FC4A-B357-EC1BF9EA035A}" type="slidenum">
              <a:rPr lang="nl-NL" altLang="nl-NL">
                <a:latin typeface="Arial" charset="0"/>
              </a:rPr>
              <a:pPr>
                <a:spcBef>
                  <a:spcPct val="0"/>
                </a:spcBef>
              </a:pPr>
              <a:t>4</a:t>
            </a:fld>
            <a:endParaRPr lang="nl-NL" alt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149920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>
              <a:ea typeface="ＭＳ Ｐゴシック" charset="-128"/>
            </a:endParaRPr>
          </a:p>
        </p:txBody>
      </p:sp>
      <p:sp>
        <p:nvSpPr>
          <p:cNvPr id="1351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4AD13D5-5C7C-FC4A-B357-EC1BF9EA035A}" type="slidenum">
              <a:rPr lang="nl-NL" altLang="nl-NL">
                <a:latin typeface="Arial" charset="0"/>
              </a:rPr>
              <a:pPr>
                <a:spcBef>
                  <a:spcPct val="0"/>
                </a:spcBef>
              </a:pPr>
              <a:t>5</a:t>
            </a:fld>
            <a:endParaRPr lang="nl-NL" alt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117527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>
              <a:ea typeface="ＭＳ Ｐゴシック" charset="-128"/>
            </a:endParaRPr>
          </a:p>
        </p:txBody>
      </p:sp>
      <p:sp>
        <p:nvSpPr>
          <p:cNvPr id="1351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4AD13D5-5C7C-FC4A-B357-EC1BF9EA035A}" type="slidenum">
              <a:rPr lang="nl-NL" altLang="nl-NL">
                <a:latin typeface="Arial" charset="0"/>
              </a:rPr>
              <a:pPr>
                <a:spcBef>
                  <a:spcPct val="0"/>
                </a:spcBef>
              </a:pPr>
              <a:t>6</a:t>
            </a:fld>
            <a:endParaRPr lang="nl-NL" alt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9605520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>
              <a:ea typeface="ＭＳ Ｐゴシック" charset="-128"/>
            </a:endParaRPr>
          </a:p>
        </p:txBody>
      </p:sp>
      <p:sp>
        <p:nvSpPr>
          <p:cNvPr id="1351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4AD13D5-5C7C-FC4A-B357-EC1BF9EA035A}" type="slidenum">
              <a:rPr lang="nl-NL" altLang="nl-NL">
                <a:latin typeface="Arial" charset="0"/>
              </a:rPr>
              <a:pPr>
                <a:spcBef>
                  <a:spcPct val="0"/>
                </a:spcBef>
              </a:pPr>
              <a:t>7</a:t>
            </a:fld>
            <a:endParaRPr lang="nl-NL" alt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6908060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>
              <a:ea typeface="ＭＳ Ｐゴシック" charset="-128"/>
            </a:endParaRPr>
          </a:p>
        </p:txBody>
      </p:sp>
      <p:sp>
        <p:nvSpPr>
          <p:cNvPr id="1351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4AD13D5-5C7C-FC4A-B357-EC1BF9EA035A}" type="slidenum">
              <a:rPr lang="nl-NL" altLang="nl-NL">
                <a:latin typeface="Arial" charset="0"/>
              </a:rPr>
              <a:pPr>
                <a:spcBef>
                  <a:spcPct val="0"/>
                </a:spcBef>
              </a:pPr>
              <a:t>8</a:t>
            </a:fld>
            <a:endParaRPr lang="nl-NL" alt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858486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69" name="Tijdelijke aanduiding voor dia-afbeelding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</p:sp>
      <p:sp>
        <p:nvSpPr>
          <p:cNvPr id="135170" name="Tijdelijke aanduiding voor notities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nl-NL" altLang="nl-NL" dirty="0">
              <a:ea typeface="ＭＳ Ｐゴシック" charset="-128"/>
            </a:endParaRPr>
          </a:p>
        </p:txBody>
      </p:sp>
      <p:sp>
        <p:nvSpPr>
          <p:cNvPr id="135171" name="Tijdelijke aanduiding voor dianumm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>
              <a:spcBef>
                <a:spcPct val="0"/>
              </a:spcBef>
            </a:pPr>
            <a:fld id="{04AD13D5-5C7C-FC4A-B357-EC1BF9EA035A}" type="slidenum">
              <a:rPr lang="nl-NL" altLang="nl-NL">
                <a:latin typeface="Arial" charset="0"/>
              </a:rPr>
              <a:pPr>
                <a:spcBef>
                  <a:spcPct val="0"/>
                </a:spcBef>
              </a:pPr>
              <a:t>9</a:t>
            </a:fld>
            <a:endParaRPr lang="nl-NL" altLang="nl-NL" dirty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501162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Klik om de titelstijl van het model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F796026-362D-3341-8A9F-9B8A7C987DAC}" type="datetime1">
              <a:rPr lang="nl-NL" altLang="nl-NL" smtClean="0"/>
              <a:t>16-9-2019</a:t>
            </a:fld>
            <a:endParaRPr lang="nl-NL" alt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© eduScrum</a:t>
            </a:r>
            <a:endParaRPr lang="nl-NL" alt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2CE2B6C-5D20-B64F-99AE-CD42771C52CF}" type="slidenum">
              <a:rPr lang="nl-NL" altLang="nl-NL"/>
              <a:pPr>
                <a:defRPr/>
              </a:pPr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974255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2A7664-1A9F-944A-BB6A-E5E4969E814D}" type="datetime1">
              <a:rPr lang="nl-NL" altLang="nl-NL" smtClean="0"/>
              <a:t>16-9-2019</a:t>
            </a:fld>
            <a:endParaRPr lang="nl-NL" alt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© eduScrum</a:t>
            </a:r>
            <a:endParaRPr lang="nl-NL" alt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D43A81-8251-454C-94D6-279144651BB8}" type="slidenum">
              <a:rPr lang="nl-NL" altLang="nl-NL"/>
              <a:pPr>
                <a:defRPr/>
              </a:pPr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88093092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55EBFD9-31CF-C242-A083-0E0FD5D42D4C}" type="datetime1">
              <a:rPr lang="nl-NL" altLang="nl-NL" smtClean="0"/>
              <a:t>16-9-2019</a:t>
            </a:fld>
            <a:endParaRPr lang="nl-NL" alt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© eduScrum</a:t>
            </a:r>
            <a:endParaRPr lang="nl-NL" alt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8A3A17-8280-3F4D-B32D-BE4D6BE4C8CE}" type="slidenum">
              <a:rPr lang="nl-NL" altLang="nl-NL"/>
              <a:pPr>
                <a:defRPr/>
              </a:pPr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84677263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F132488-59B1-CD47-9DE6-B00AD992FBEB}" type="datetime1">
              <a:rPr lang="nl-NL" altLang="nl-NL" smtClean="0"/>
              <a:t>16-9-2019</a:t>
            </a:fld>
            <a:endParaRPr lang="nl-NL" alt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© eduScrum</a:t>
            </a:r>
            <a:endParaRPr lang="nl-NL" alt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D9C1562-DA54-FE44-9130-158D8DC3C058}" type="slidenum">
              <a:rPr lang="nl-NL" altLang="nl-NL"/>
              <a:pPr>
                <a:defRPr/>
              </a:pPr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04857899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AA76DC0-A679-CA47-AEC9-FCD0649410A8}" type="datetime1">
              <a:rPr lang="nl-NL" altLang="nl-NL" smtClean="0"/>
              <a:t>16-9-2019</a:t>
            </a:fld>
            <a:endParaRPr lang="nl-NL" alt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© eduScrum</a:t>
            </a:r>
            <a:endParaRPr lang="nl-NL" alt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25538E-F881-0F4B-9D41-594C2B2C862B}" type="slidenum">
              <a:rPr lang="nl-NL" altLang="nl-NL"/>
              <a:pPr>
                <a:defRPr/>
              </a:pPr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21634487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2CB101-CB1A-CA41-9A6A-A3ABBB00CD10}" type="datetime1">
              <a:rPr lang="nl-NL" altLang="nl-NL" smtClean="0"/>
              <a:t>16-9-2019</a:t>
            </a:fld>
            <a:endParaRPr lang="nl-NL" alt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© eduScrum</a:t>
            </a:r>
            <a:endParaRPr lang="nl-NL" alt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38CCE05-4DE7-BA44-99AF-AA3D051FD19B}" type="slidenum">
              <a:rPr lang="nl-NL" altLang="nl-NL"/>
              <a:pPr>
                <a:defRPr/>
              </a:pPr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2114951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01CCA48-A001-CC48-B698-62A220F88DB7}" type="datetime1">
              <a:rPr lang="nl-NL" altLang="nl-NL" smtClean="0"/>
              <a:t>16-9-2019</a:t>
            </a:fld>
            <a:endParaRPr lang="nl-NL" altLang="nl-NL" dirty="0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© eduScrum</a:t>
            </a:r>
            <a:endParaRPr lang="nl-NL" altLang="nl-NL" dirty="0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534345F-ADF0-ED4E-808D-D09F85D2C018}" type="slidenum">
              <a:rPr lang="nl-NL" altLang="nl-NL"/>
              <a:pPr>
                <a:defRPr/>
              </a:pPr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3063439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772CF13-2546-7148-8AE1-CA3B37C9433D}" type="datetime1">
              <a:rPr lang="nl-NL" altLang="nl-NL" smtClean="0"/>
              <a:t>16-9-2019</a:t>
            </a:fld>
            <a:endParaRPr lang="nl-NL" altLang="nl-NL" dirty="0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© eduScrum</a:t>
            </a:r>
            <a:endParaRPr lang="nl-NL" altLang="nl-NL" dirty="0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DCF15A-5820-7F49-A91C-5468B1BF5F4E}" type="slidenum">
              <a:rPr lang="nl-NL" altLang="nl-NL"/>
              <a:pPr>
                <a:defRPr/>
              </a:pPr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9977132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E82F128-8145-F040-AB90-DF66C91FC47F}" type="datetime1">
              <a:rPr lang="nl-NL" altLang="nl-NL" smtClean="0"/>
              <a:t>16-9-2019</a:t>
            </a:fld>
            <a:endParaRPr lang="nl-NL" altLang="nl-NL" dirty="0"/>
          </a:p>
        </p:txBody>
      </p:sp>
      <p:sp>
        <p:nvSpPr>
          <p:cNvPr id="3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© eduScrum</a:t>
            </a:r>
            <a:endParaRPr lang="nl-NL" altLang="nl-NL" dirty="0"/>
          </a:p>
        </p:txBody>
      </p:sp>
      <p:sp>
        <p:nvSpPr>
          <p:cNvPr id="4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72A353-FB3A-E046-BED1-9ADD1EA8AF03}" type="slidenum">
              <a:rPr lang="nl-NL" altLang="nl-NL"/>
              <a:pPr>
                <a:defRPr/>
              </a:pPr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8077765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  <a:p>
            <a:pPr lvl="1"/>
            <a:r>
              <a:rPr lang="en-US" smtClean="0"/>
              <a:t>Tweede niveau</a:t>
            </a:r>
          </a:p>
          <a:p>
            <a:pPr lvl="2"/>
            <a:r>
              <a:rPr lang="en-US" smtClean="0"/>
              <a:t>Derde niveau</a:t>
            </a:r>
          </a:p>
          <a:p>
            <a:pPr lvl="3"/>
            <a:r>
              <a:rPr lang="en-US" smtClean="0"/>
              <a:t>Vierde niveau</a:t>
            </a:r>
          </a:p>
          <a:p>
            <a:pPr lvl="4"/>
            <a:r>
              <a:rPr lang="en-US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562440E-3890-F643-A0B8-D58A6ADD7912}" type="datetime1">
              <a:rPr lang="nl-NL" altLang="nl-NL" smtClean="0"/>
              <a:t>16-9-2019</a:t>
            </a:fld>
            <a:endParaRPr lang="nl-NL" alt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© eduScrum</a:t>
            </a:r>
            <a:endParaRPr lang="nl-NL" alt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3B612B7-2511-7C47-A4D9-A76F45CB0ED6}" type="slidenum">
              <a:rPr lang="nl-NL" altLang="nl-NL"/>
              <a:pPr>
                <a:defRPr/>
              </a:pPr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7021574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Titelstijl van model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Klik om de tekststijl van het model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81FE7F-59F6-8F4A-91D6-C9991334A5C9}" type="datetime1">
              <a:rPr lang="nl-NL" altLang="nl-NL" smtClean="0"/>
              <a:t>16-9-2019</a:t>
            </a:fld>
            <a:endParaRPr lang="nl-NL" altLang="nl-NL" dirty="0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nl-NL" altLang="nl-NL" smtClean="0"/>
              <a:t>© eduScrum</a:t>
            </a:r>
            <a:endParaRPr lang="nl-NL" altLang="nl-NL" dirty="0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3BE81E4-6A50-1F43-8A74-630C09DA4368}" type="slidenum">
              <a:rPr lang="nl-NL" altLang="nl-NL"/>
              <a:pPr>
                <a:defRPr/>
              </a:pPr>
              <a:t>‹#›</a:t>
            </a:fld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73723532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Titelstijl van model bewerken</a:t>
            </a:r>
            <a:endParaRPr lang="nl-NL" altLang="nl-NL"/>
          </a:p>
        </p:txBody>
      </p:sp>
      <p:sp>
        <p:nvSpPr>
          <p:cNvPr id="2051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xmlns="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nl-NL"/>
              <a:t>Klik om de tekststijl van het model te bewerken</a:t>
            </a:r>
          </a:p>
          <a:p>
            <a:pPr lvl="1"/>
            <a:r>
              <a:rPr lang="en-US" altLang="nl-NL"/>
              <a:t>Tweede niveau</a:t>
            </a:r>
          </a:p>
          <a:p>
            <a:pPr lvl="2"/>
            <a:r>
              <a:rPr lang="en-US" altLang="nl-NL"/>
              <a:t>Derde niveau</a:t>
            </a:r>
          </a:p>
          <a:p>
            <a:pPr lvl="3"/>
            <a:r>
              <a:rPr lang="en-US" altLang="nl-NL"/>
              <a:t>Vierde niveau</a:t>
            </a:r>
          </a:p>
          <a:p>
            <a:pPr lvl="4"/>
            <a:r>
              <a:rPr lang="en-US" altLang="nl-NL"/>
              <a:t>Vijfde niveau</a:t>
            </a:r>
            <a:endParaRPr lang="nl-NL" alt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fld id="{79F6F835-60FD-6F48-941E-25F51C29215D}" type="datetime1">
              <a:rPr lang="nl-NL" altLang="nl-NL" smtClean="0"/>
              <a:t>16-9-2019</a:t>
            </a:fld>
            <a:endParaRPr lang="nl-NL" alt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200">
                <a:solidFill>
                  <a:srgbClr val="898989"/>
                </a:solidFill>
                <a:latin typeface="Arial" pitchFamily="34" charset="0"/>
                <a:ea typeface="ＭＳ Ｐゴシック" pitchFamily="34" charset="-128"/>
              </a:defRPr>
            </a:lvl1pPr>
          </a:lstStyle>
          <a:p>
            <a:pPr>
              <a:defRPr/>
            </a:pPr>
            <a:r>
              <a:rPr lang="nl-NL" altLang="nl-NL" smtClean="0"/>
              <a:t>© eduScrum</a:t>
            </a:r>
            <a:endParaRPr lang="nl-NL" alt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solidFill>
                  <a:srgbClr val="898989"/>
                </a:solidFill>
              </a:defRPr>
            </a:lvl1pPr>
          </a:lstStyle>
          <a:p>
            <a:pPr>
              <a:defRPr/>
            </a:pPr>
            <a:fld id="{7295BD46-228B-F245-B430-1BB7AB10470D}" type="slidenum">
              <a:rPr lang="nl-NL" altLang="nl-NL"/>
              <a:pPr>
                <a:defRPr/>
              </a:pPr>
              <a:t>‹#›</a:t>
            </a:fld>
            <a:endParaRPr lang="nl-NL" alt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81" r:id="rId1"/>
    <p:sldLayoutId id="2147483882" r:id="rId2"/>
    <p:sldLayoutId id="2147483883" r:id="rId3"/>
    <p:sldLayoutId id="2147483884" r:id="rId4"/>
    <p:sldLayoutId id="2147483885" r:id="rId5"/>
    <p:sldLayoutId id="2147483886" r:id="rId6"/>
    <p:sldLayoutId id="2147483887" r:id="rId7"/>
    <p:sldLayoutId id="2147483888" r:id="rId8"/>
    <p:sldLayoutId id="2147483889" r:id="rId9"/>
    <p:sldLayoutId id="2147483890" r:id="rId10"/>
    <p:sldLayoutId id="2147483891" r:id="rId11"/>
  </p:sldLayoutIdLst>
  <p:hf sldNum="0" hdr="0" dt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outube.com/watch?v=27F46WPVJBs&amp;sns=em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2.jpeg"/><Relationship Id="rId4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7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45" name="Picture 1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620713"/>
            <a:ext cx="7597775" cy="36020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4147" name="TextBox 5"/>
          <p:cNvSpPr txBox="1">
            <a:spLocks noChangeArrowheads="1"/>
          </p:cNvSpPr>
          <p:nvPr/>
        </p:nvSpPr>
        <p:spPr bwMode="auto">
          <a:xfrm>
            <a:off x="1600200" y="1735138"/>
            <a:ext cx="5276850" cy="892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2800" dirty="0">
              <a:latin typeface="Arial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US" altLang="nl-NL" sz="2400" dirty="0">
              <a:latin typeface="Arial" charset="0"/>
            </a:endParaRPr>
          </a:p>
        </p:txBody>
      </p:sp>
      <p:sp>
        <p:nvSpPr>
          <p:cNvPr id="134148" name="TextBox 2"/>
          <p:cNvSpPr txBox="1">
            <a:spLocks noChangeArrowheads="1"/>
          </p:cNvSpPr>
          <p:nvPr/>
        </p:nvSpPr>
        <p:spPr bwMode="auto">
          <a:xfrm>
            <a:off x="361950" y="4254500"/>
            <a:ext cx="8289925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charset="0"/>
              <a:buChar char="•"/>
              <a:defRPr sz="32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1pPr>
            <a:lvl2pPr marL="742950" indent="-285750">
              <a:spcBef>
                <a:spcPct val="20000"/>
              </a:spcBef>
              <a:buFont typeface="Arial" charset="0"/>
              <a:buChar char="–"/>
              <a:defRPr sz="28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2pPr>
            <a:lvl3pPr marL="1143000" indent="-228600">
              <a:spcBef>
                <a:spcPct val="20000"/>
              </a:spcBef>
              <a:buFont typeface="Arial" charset="0"/>
              <a:buChar char="•"/>
              <a:defRPr sz="24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3pPr>
            <a:lvl4pPr marL="1600200" indent="-228600">
              <a:spcBef>
                <a:spcPct val="20000"/>
              </a:spcBef>
              <a:buFont typeface="Arial" charset="0"/>
              <a:buChar char="–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4pPr>
            <a:lvl5pPr marL="2057400" indent="-228600">
              <a:spcBef>
                <a:spcPct val="20000"/>
              </a:spcBef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Char char="»"/>
              <a:defRPr sz="2000">
                <a:solidFill>
                  <a:schemeClr val="tx1"/>
                </a:solidFill>
                <a:latin typeface="Calibri" charset="0"/>
                <a:ea typeface="ＭＳ Ｐゴシック" charset="-128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nl-NL" sz="3600" b="1" dirty="0" smtClean="0">
                <a:latin typeface="Arial" charset="0"/>
              </a:rPr>
              <a:t>Collaboration that gives you wings</a:t>
            </a:r>
            <a:endParaRPr lang="en-US" altLang="nl-NL" sz="3600" b="1" dirty="0">
              <a:latin typeface="Arial" charset="0"/>
            </a:endParaRPr>
          </a:p>
        </p:txBody>
      </p:sp>
      <p:pic>
        <p:nvPicPr>
          <p:cNvPr id="134158" name="Afbeelding 3" descr="ashramblokjes.jpg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nl-NL" dirty="0" smtClean="0"/>
              <a:t>© </a:t>
            </a:r>
            <a:r>
              <a:rPr lang="nl-NL" altLang="nl-NL" dirty="0" err="1" smtClean="0">
                <a:latin typeface="Arial" charset="0"/>
              </a:rPr>
              <a:t>eduScrum</a:t>
            </a:r>
            <a:endParaRPr lang="nl-NL" altLang="nl-NL" dirty="0"/>
          </a:p>
        </p:txBody>
      </p:sp>
    </p:spTree>
    <p:extLst>
      <p:ext uri="{BB962C8B-B14F-4D97-AF65-F5344CB8AC3E}">
        <p14:creationId xmlns:p14="http://schemas.microsoft.com/office/powerpoint/2010/main" val="1085203586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8" name="Afbeelding 3" descr="ashramblokj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nl-NL" dirty="0" smtClean="0"/>
              <a:t>© </a:t>
            </a:r>
            <a:r>
              <a:rPr lang="nl-NL" altLang="nl-NL" dirty="0" err="1" smtClean="0">
                <a:latin typeface="Arial" charset="0"/>
              </a:rPr>
              <a:t>eduScrum</a:t>
            </a:r>
            <a:endParaRPr lang="nl-NL" altLang="nl-NL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7077" y="1188017"/>
            <a:ext cx="6405331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7313792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8" name="Afbeelding 3" descr="ashramblokj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nl-NL" dirty="0" smtClean="0"/>
              <a:t>© </a:t>
            </a:r>
            <a:r>
              <a:rPr lang="nl-NL" altLang="nl-NL" dirty="0" err="1" smtClean="0">
                <a:latin typeface="Arial" charset="0"/>
              </a:rPr>
              <a:t>eduScrum</a:t>
            </a:r>
            <a:endParaRPr lang="nl-NL" altLang="nl-NL" dirty="0"/>
          </a:p>
        </p:txBody>
      </p:sp>
      <p:sp>
        <p:nvSpPr>
          <p:cNvPr id="4" name="Obdélník 3"/>
          <p:cNvSpPr/>
          <p:nvPr/>
        </p:nvSpPr>
        <p:spPr>
          <a:xfrm>
            <a:off x="539552" y="1916832"/>
            <a:ext cx="8352928" cy="23684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 smtClean="0"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I might even start enjoying going to school.” 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dirty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</a:t>
            </a:r>
            <a:r>
              <a:rPr lang="en-US" sz="4400" dirty="0" smtClean="0">
                <a:effectLst/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					</a:t>
            </a:r>
            <a:r>
              <a:rPr lang="en-US" sz="3600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Ondra</a:t>
            </a:r>
            <a:r>
              <a:rPr lang="en-US" sz="1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nl-NL" sz="4400" dirty="0">
              <a:effectLst/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0066552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8" name="Afbeelding 3" descr="ashramblokj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nl-NL" dirty="0" smtClean="0"/>
              <a:t>© </a:t>
            </a:r>
            <a:r>
              <a:rPr lang="nl-NL" altLang="nl-NL" dirty="0" err="1" smtClean="0">
                <a:latin typeface="Arial" charset="0"/>
              </a:rPr>
              <a:t>eduScrum</a:t>
            </a:r>
            <a:endParaRPr lang="nl-NL" altLang="nl-NL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467077" y="1188017"/>
            <a:ext cx="6405331" cy="48039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48822196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8" name="Afbeelding 3" descr="ashramblokj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nl-NL" dirty="0" smtClean="0"/>
              <a:t>© </a:t>
            </a:r>
            <a:r>
              <a:rPr lang="nl-NL" altLang="nl-NL" dirty="0" err="1" smtClean="0">
                <a:latin typeface="Arial" charset="0"/>
              </a:rPr>
              <a:t>eduScrum</a:t>
            </a:r>
            <a:endParaRPr lang="nl-NL" altLang="nl-NL" dirty="0"/>
          </a:p>
        </p:txBody>
      </p:sp>
      <p:sp>
        <p:nvSpPr>
          <p:cNvPr id="4" name="object 6"/>
          <p:cNvSpPr/>
          <p:nvPr/>
        </p:nvSpPr>
        <p:spPr>
          <a:xfrm>
            <a:off x="1763688" y="980728"/>
            <a:ext cx="5322172" cy="4889569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>
            <a:defPPr>
              <a:defRPr lang="nl-NL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40055468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8" name="Afbeelding 3" descr="ashramblokj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nl-NL" dirty="0" smtClean="0"/>
              <a:t>© </a:t>
            </a:r>
            <a:r>
              <a:rPr lang="nl-NL" altLang="nl-NL" dirty="0" err="1" smtClean="0">
                <a:latin typeface="Arial" charset="0"/>
              </a:rPr>
              <a:t>eduScrum</a:t>
            </a:r>
            <a:endParaRPr lang="nl-NL" altLang="nl-NL" dirty="0"/>
          </a:p>
        </p:txBody>
      </p:sp>
      <p:sp>
        <p:nvSpPr>
          <p:cNvPr id="4" name="Obdélník 3"/>
          <p:cNvSpPr/>
          <p:nvPr/>
        </p:nvSpPr>
        <p:spPr>
          <a:xfrm>
            <a:off x="467544" y="908720"/>
            <a:ext cx="8352928" cy="412516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Want…</a:t>
            </a: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endParaRPr lang="en-US" sz="4400" b="1" dirty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that….</a:t>
            </a:r>
          </a:p>
        </p:txBody>
      </p:sp>
    </p:spTree>
    <p:extLst>
      <p:ext uri="{BB962C8B-B14F-4D97-AF65-F5344CB8AC3E}">
        <p14:creationId xmlns:p14="http://schemas.microsoft.com/office/powerpoint/2010/main" val="1663074053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8" name="Afbeelding 3" descr="ashramblokj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nl-NL" dirty="0" smtClean="0"/>
              <a:t>© </a:t>
            </a:r>
            <a:r>
              <a:rPr lang="nl-NL" altLang="nl-NL" dirty="0" err="1" smtClean="0">
                <a:latin typeface="Arial" charset="0"/>
              </a:rPr>
              <a:t>eduScrum</a:t>
            </a:r>
            <a:endParaRPr lang="nl-NL" altLang="nl-NL" dirty="0"/>
          </a:p>
        </p:txBody>
      </p:sp>
      <p:sp>
        <p:nvSpPr>
          <p:cNvPr id="4" name="Obdélník 3"/>
          <p:cNvSpPr/>
          <p:nvPr/>
        </p:nvSpPr>
        <p:spPr>
          <a:xfrm>
            <a:off x="467544" y="908720"/>
            <a:ext cx="8352928" cy="51637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07000"/>
              </a:lnSpc>
              <a:spcAft>
                <a:spcPts val="800"/>
              </a:spcAft>
            </a:pPr>
            <a:r>
              <a:rPr lang="en-US" sz="4400" b="1" dirty="0" smtClean="0"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“</a:t>
            </a:r>
            <a:r>
              <a:rPr lang="en-US" sz="4400" b="1" u="sng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As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Ondra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and </a:t>
            </a:r>
            <a:r>
              <a:rPr lang="en-US" sz="4400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Anet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, we </a:t>
            </a:r>
            <a:r>
              <a:rPr lang="en-US" sz="4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want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our classmates to design the storyline of a game 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with characters,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matching name, </a:t>
            </a:r>
            <a:r>
              <a:rPr lang="en-US" sz="4400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 logo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and promotion poster </a:t>
            </a:r>
            <a:r>
              <a:rPr lang="en-US" sz="4400" b="1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so that</a:t>
            </a:r>
            <a:r>
              <a:rPr lang="en-US" sz="4400" u="sng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4400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they are able to use their learnt English in a creative way that matches with their interests</a:t>
            </a:r>
            <a:r>
              <a:rPr lang="en-US" sz="4400" dirty="0" smtClean="0">
                <a:latin typeface="Bahnschrift Light Condensed" panose="020B0502040204020203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.” </a:t>
            </a:r>
            <a:endParaRPr lang="nl-NL" sz="4400" dirty="0">
              <a:effectLst/>
              <a:latin typeface="Bahnschrift Light Condensed" panose="020B0502040204020203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13619873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8" name="Afbeelding 3" descr="ashramblokj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nl-NL" dirty="0" smtClean="0"/>
              <a:t>© </a:t>
            </a:r>
            <a:r>
              <a:rPr lang="nl-NL" altLang="nl-NL" dirty="0" err="1" smtClean="0">
                <a:latin typeface="Arial" charset="0"/>
              </a:rPr>
              <a:t>eduScrum</a:t>
            </a:r>
            <a:endParaRPr lang="nl-NL" altLang="nl-NL" dirty="0"/>
          </a:p>
        </p:txBody>
      </p:sp>
      <p:sp>
        <p:nvSpPr>
          <p:cNvPr id="3" name="Obdélník 2"/>
          <p:cNvSpPr/>
          <p:nvPr/>
        </p:nvSpPr>
        <p:spPr>
          <a:xfrm>
            <a:off x="680560" y="1573275"/>
            <a:ext cx="2088232" cy="1656184"/>
          </a:xfrm>
          <a:prstGeom prst="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pic>
        <p:nvPicPr>
          <p:cNvPr id="4" name="Obrázek 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65749" y="3861048"/>
            <a:ext cx="2188654" cy="1755800"/>
          </a:xfrm>
          <a:prstGeom prst="rect">
            <a:avLst/>
          </a:prstGeom>
        </p:spPr>
      </p:pic>
      <p:sp>
        <p:nvSpPr>
          <p:cNvPr id="7" name="TextovéPole 6"/>
          <p:cNvSpPr txBox="1"/>
          <p:nvPr/>
        </p:nvSpPr>
        <p:spPr>
          <a:xfrm>
            <a:off x="935327" y="2170534"/>
            <a:ext cx="176058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Storyline</a:t>
            </a:r>
            <a:endParaRPr lang="nl-NL" b="1" dirty="0"/>
          </a:p>
        </p:txBody>
      </p:sp>
      <p:sp>
        <p:nvSpPr>
          <p:cNvPr id="9" name="TextovéPole 8"/>
          <p:cNvSpPr txBox="1"/>
          <p:nvPr/>
        </p:nvSpPr>
        <p:spPr>
          <a:xfrm>
            <a:off x="862447" y="4415045"/>
            <a:ext cx="1906345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b="1" dirty="0" smtClean="0"/>
              <a:t>Characters</a:t>
            </a:r>
            <a:endParaRPr lang="nl-NL" b="1" dirty="0"/>
          </a:p>
        </p:txBody>
      </p:sp>
      <p:sp>
        <p:nvSpPr>
          <p:cNvPr id="8" name="TextovéPole 7"/>
          <p:cNvSpPr txBox="1"/>
          <p:nvPr/>
        </p:nvSpPr>
        <p:spPr>
          <a:xfrm>
            <a:off x="4139952" y="1524819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dirty="0" smtClean="0"/>
              <a:t>Minimum 300 words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Structured with begin, middle and end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Explain the goal of the game</a:t>
            </a:r>
            <a:endParaRPr lang="nl-NL" dirty="0"/>
          </a:p>
        </p:txBody>
      </p:sp>
      <p:sp>
        <p:nvSpPr>
          <p:cNvPr id="12" name="TextovéPole 11"/>
          <p:cNvSpPr txBox="1"/>
          <p:nvPr/>
        </p:nvSpPr>
        <p:spPr>
          <a:xfrm>
            <a:off x="4139952" y="3861048"/>
            <a:ext cx="460851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nl-NL" dirty="0" smtClean="0"/>
              <a:t>At least 3 characters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Description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Drawring</a:t>
            </a:r>
          </a:p>
          <a:p>
            <a:pPr marL="342900" indent="-342900">
              <a:buFontTx/>
              <a:buChar char="-"/>
            </a:pPr>
            <a:r>
              <a:rPr lang="nl-NL" dirty="0" smtClean="0"/>
              <a:t>Each on an A4 paper</a:t>
            </a:r>
            <a:endParaRPr lang="nl-NL" dirty="0"/>
          </a:p>
        </p:txBody>
      </p:sp>
      <p:sp>
        <p:nvSpPr>
          <p:cNvPr id="11" name="TextovéPole 10"/>
          <p:cNvSpPr txBox="1"/>
          <p:nvPr/>
        </p:nvSpPr>
        <p:spPr>
          <a:xfrm>
            <a:off x="862447" y="762280"/>
            <a:ext cx="2458451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Stories</a:t>
            </a:r>
            <a:endParaRPr lang="nl-NL" sz="3200" b="1" dirty="0"/>
          </a:p>
        </p:txBody>
      </p:sp>
      <p:sp>
        <p:nvSpPr>
          <p:cNvPr id="13" name="TextovéPole 12"/>
          <p:cNvSpPr txBox="1"/>
          <p:nvPr/>
        </p:nvSpPr>
        <p:spPr>
          <a:xfrm>
            <a:off x="4932040" y="811053"/>
            <a:ext cx="302433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200" b="1" dirty="0" smtClean="0"/>
              <a:t>Criteria</a:t>
            </a:r>
            <a:endParaRPr lang="nl-NL" sz="3200" b="1" dirty="0"/>
          </a:p>
        </p:txBody>
      </p:sp>
    </p:spTree>
    <p:extLst>
      <p:ext uri="{BB962C8B-B14F-4D97-AF65-F5344CB8AC3E}">
        <p14:creationId xmlns:p14="http://schemas.microsoft.com/office/powerpoint/2010/main" val="1249982340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8" name="Afbeelding 3" descr="ashramblokj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nl-NL" dirty="0" smtClean="0"/>
              <a:t>© </a:t>
            </a:r>
            <a:r>
              <a:rPr lang="nl-NL" altLang="nl-NL" dirty="0" err="1" smtClean="0">
                <a:latin typeface="Arial" charset="0"/>
              </a:rPr>
              <a:t>eduScrum</a:t>
            </a:r>
            <a:endParaRPr lang="nl-NL" altLang="nl-NL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92" y="421254"/>
            <a:ext cx="8422415" cy="6316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875002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8" name="Afbeelding 3" descr="ashramblokj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nl-NL" dirty="0" smtClean="0"/>
              <a:t>© </a:t>
            </a:r>
            <a:r>
              <a:rPr lang="nl-NL" altLang="nl-NL" dirty="0" err="1" smtClean="0">
                <a:latin typeface="Arial" charset="0"/>
              </a:rPr>
              <a:t>eduScrum</a:t>
            </a:r>
            <a:endParaRPr lang="nl-NL" altLang="nl-NL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3772" y="387350"/>
            <a:ext cx="8676456" cy="6334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0198445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4158" name="Afbeelding 3" descr="ashramblokjes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38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jdelijke aanduiding voor voettekst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de-DE" altLang="nl-NL" dirty="0" smtClean="0"/>
              <a:t>© </a:t>
            </a:r>
            <a:r>
              <a:rPr lang="nl-NL" altLang="nl-NL" dirty="0" err="1" smtClean="0">
                <a:latin typeface="Arial" charset="0"/>
              </a:rPr>
              <a:t>eduScrum</a:t>
            </a:r>
            <a:endParaRPr lang="nl-NL" altLang="nl-NL" dirty="0"/>
          </a:p>
        </p:txBody>
      </p:sp>
      <p:pic>
        <p:nvPicPr>
          <p:cNvPr id="3" name="Obrázek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7582" y="1169327"/>
            <a:ext cx="6501341" cy="48760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0015265"/>
      </p:ext>
    </p:extLst>
  </p:cSld>
  <p:clrMapOvr>
    <a:masterClrMapping/>
  </p:clrMapOvr>
  <p:transition spd="slow" advTm="1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Ashram Colleg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00B0F0"/>
      </a:accent1>
      <a:accent2>
        <a:srgbClr val="FFC000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B0F0"/>
      </a:hlink>
      <a:folHlink>
        <a:srgbClr val="00B0F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1343</TotalTime>
  <Words>135</Words>
  <Application>Microsoft Office PowerPoint</Application>
  <PresentationFormat>Předvádění na obrazovce (4:3)</PresentationFormat>
  <Paragraphs>42</Paragraphs>
  <Slides>11</Slides>
  <Notes>11</Notes>
  <HiddenSlides>0</HiddenSlides>
  <MMClips>0</MMClips>
  <ScaleCrop>false</ScaleCrop>
  <HeadingPairs>
    <vt:vector size="6" baseType="variant">
      <vt:variant>
        <vt:lpstr>Použitá písma</vt:lpstr>
      </vt:variant>
      <vt:variant>
        <vt:i4>5</vt:i4>
      </vt:variant>
      <vt:variant>
        <vt:lpstr>Motiv</vt:lpstr>
      </vt:variant>
      <vt:variant>
        <vt:i4>1</vt:i4>
      </vt:variant>
      <vt:variant>
        <vt:lpstr>Nadpisy snímků</vt:lpstr>
      </vt:variant>
      <vt:variant>
        <vt:i4>11</vt:i4>
      </vt:variant>
    </vt:vector>
  </HeadingPairs>
  <TitlesOfParts>
    <vt:vector size="17" baseType="lpstr">
      <vt:lpstr>ＭＳ Ｐゴシック</vt:lpstr>
      <vt:lpstr>Arial</vt:lpstr>
      <vt:lpstr>Bahnschrift Light Condensed</vt:lpstr>
      <vt:lpstr>Calibri</vt:lpstr>
      <vt:lpstr>Times New Roman</vt:lpstr>
      <vt:lpstr>Office-thema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Microsoft Office-gebruiker</dc:creator>
  <cp:lastModifiedBy>Mark Postema</cp:lastModifiedBy>
  <cp:revision>168</cp:revision>
  <cp:lastPrinted>2012-10-22T13:51:59Z</cp:lastPrinted>
  <dcterms:created xsi:type="dcterms:W3CDTF">2016-02-03T05:33:49Z</dcterms:created>
  <dcterms:modified xsi:type="dcterms:W3CDTF">2019-09-16T14:37:42Z</dcterms:modified>
</cp:coreProperties>
</file>