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7" r:id="rId1"/>
    <p:sldMasterId id="2147484338" r:id="rId2"/>
  </p:sldMasterIdLst>
  <p:notesMasterIdLst>
    <p:notesMasterId r:id="rId17"/>
  </p:notesMasterIdLst>
  <p:sldIdLst>
    <p:sldId id="277" r:id="rId3"/>
    <p:sldId id="268" r:id="rId4"/>
    <p:sldId id="297" r:id="rId5"/>
    <p:sldId id="266" r:id="rId6"/>
    <p:sldId id="262" r:id="rId7"/>
    <p:sldId id="294" r:id="rId8"/>
    <p:sldId id="295" r:id="rId9"/>
    <p:sldId id="296" r:id="rId10"/>
    <p:sldId id="288" r:id="rId11"/>
    <p:sldId id="298" r:id="rId12"/>
    <p:sldId id="299" r:id="rId13"/>
    <p:sldId id="300" r:id="rId14"/>
    <p:sldId id="276" r:id="rId15"/>
    <p:sldId id="28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pos="2880" userDrawn="1">
          <p15:clr>
            <a:srgbClr val="A4A3A4"/>
          </p15:clr>
        </p15:guide>
        <p15:guide id="3" orient="horz" pos="1956" userDrawn="1">
          <p15:clr>
            <a:srgbClr val="A4A3A4"/>
          </p15:clr>
        </p15:guide>
        <p15:guide id="4"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90"/>
    <p:restoredTop sz="72835"/>
  </p:normalViewPr>
  <p:slideViewPr>
    <p:cSldViewPr snapToGrid="0" snapToObjects="1" showGuides="1">
      <p:cViewPr>
        <p:scale>
          <a:sx n="112" d="100"/>
          <a:sy n="112" d="100"/>
        </p:scale>
        <p:origin x="-184" y="-224"/>
      </p:cViewPr>
      <p:guideLst>
        <p:guide orient="horz" pos="1139"/>
        <p:guide pos="2880"/>
        <p:guide orient="horz" pos="1956"/>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13544-B986-1545-AEDE-B5F23F4BCE9B}" type="datetimeFigureOut">
              <a:rPr lang="en-US" smtClean="0"/>
              <a:t>9/15/19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7A049-CF88-4644-B8E2-24D1F16BEC26}" type="slidenum">
              <a:rPr lang="en-US" smtClean="0"/>
              <a:t>‹#›</a:t>
            </a:fld>
            <a:endParaRPr lang="en-US"/>
          </a:p>
        </p:txBody>
      </p:sp>
    </p:spTree>
    <p:extLst>
      <p:ext uri="{BB962C8B-B14F-4D97-AF65-F5344CB8AC3E}">
        <p14:creationId xmlns:p14="http://schemas.microsoft.com/office/powerpoint/2010/main" val="21730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Jim Schiel. I've been working in Information Technology for 35 years: 6 years as a developer, 17 years as a manager, and 12 more years as the owner of my own company, focused on teaching and coaching Agile principles and the Scrum framework.</a:t>
            </a:r>
            <a:endParaRPr lang="en-US" dirty="0"/>
          </a:p>
        </p:txBody>
      </p:sp>
      <p:sp>
        <p:nvSpPr>
          <p:cNvPr id="4" name="Slide Number Placeholder 3"/>
          <p:cNvSpPr>
            <a:spLocks noGrp="1"/>
          </p:cNvSpPr>
          <p:nvPr>
            <p:ph type="sldNum" sz="quarter" idx="10"/>
          </p:nvPr>
        </p:nvSpPr>
        <p:spPr/>
        <p:txBody>
          <a:bodyPr/>
          <a:lstStyle/>
          <a:p>
            <a:fld id="{71A7A049-CF88-4644-B8E2-24D1F16BEC26}" type="slidenum">
              <a:rPr lang="en-US" smtClean="0"/>
              <a:t>1</a:t>
            </a:fld>
            <a:endParaRPr lang="en-US"/>
          </a:p>
        </p:txBody>
      </p:sp>
    </p:spTree>
    <p:extLst>
      <p:ext uri="{BB962C8B-B14F-4D97-AF65-F5344CB8AC3E}">
        <p14:creationId xmlns:p14="http://schemas.microsoft.com/office/powerpoint/2010/main" val="185933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can you do to really empower your ScrumMasters to make a BIG difference? We must stop believing that ScrumMasters are administrative support for Scrum teams. Proper training for ScrumMasters includes a deep understanding of Agile principles and values, the Scrum framework, coaching and facilitation skills, conflict management, and servant leadership.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10</a:t>
            </a:fld>
            <a:endParaRPr lang="en-US"/>
          </a:p>
        </p:txBody>
      </p:sp>
    </p:spTree>
    <p:extLst>
      <p:ext uri="{BB962C8B-B14F-4D97-AF65-F5344CB8AC3E}">
        <p14:creationId xmlns:p14="http://schemas.microsoft.com/office/powerpoint/2010/main" val="187382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Help your ScrumMasters do their jobs by creating an environment that is safe for new and unusual ideas. Encourage experimentation. And honor the Sprint. What I mean by this is that you should help create an environment where, once a team begins a Sprint, we try as hard as we can not to interrupt them. You won’t always be successful with this one, but every bit makes a big difference.</a:t>
            </a:r>
          </a:p>
        </p:txBody>
      </p:sp>
      <p:sp>
        <p:nvSpPr>
          <p:cNvPr id="4" name="Slide Number Placeholder 3"/>
          <p:cNvSpPr>
            <a:spLocks noGrp="1"/>
          </p:cNvSpPr>
          <p:nvPr>
            <p:ph type="sldNum" sz="quarter" idx="5"/>
          </p:nvPr>
        </p:nvSpPr>
        <p:spPr/>
        <p:txBody>
          <a:bodyPr/>
          <a:lstStyle/>
          <a:p>
            <a:fld id="{71A7A049-CF88-4644-B8E2-24D1F16BEC26}" type="slidenum">
              <a:rPr lang="en-US" smtClean="0"/>
              <a:t>11</a:t>
            </a:fld>
            <a:endParaRPr lang="en-US"/>
          </a:p>
        </p:txBody>
      </p:sp>
    </p:spTree>
    <p:extLst>
      <p:ext uri="{BB962C8B-B14F-4D97-AF65-F5344CB8AC3E}">
        <p14:creationId xmlns:p14="http://schemas.microsoft.com/office/powerpoint/2010/main" val="80054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build the understanding in your organization that highly-productive teams are the answer to getting things done, not processes, not tools, and often not even more teams.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believe that it’s time that need we move past the belief that software development is done by coders and a bunch of supporting actors. Good quality products are built by coders, testers, analysts, architects, and, yes, ScrumMasters.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lot of this may seem unreal. I mean, really, how often do teams improve their performance by 2, 3, or even 4 times? Honestly, it’s happening a lot. Companies have been reporting substantial improvements in productivity over the last several years. A common factor in this new kind of productivity is a new type of job: someone who has been trained in team development, coaching, and facilitation. The good news is that, once you start creating strong ScrumMasters, you’ll start to see a difference in team productivity within a few months.</a:t>
            </a:r>
            <a:endParaRPr lang="en-US" dirty="0"/>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12</a:t>
            </a:fld>
            <a:endParaRPr lang="en-US"/>
          </a:p>
        </p:txBody>
      </p:sp>
    </p:spTree>
    <p:extLst>
      <p:ext uri="{BB962C8B-B14F-4D97-AF65-F5344CB8AC3E}">
        <p14:creationId xmlns:p14="http://schemas.microsoft.com/office/powerpoint/2010/main" val="45681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thousands of teams out there waiting and ready to be highly-productive; they just need the right ScrumMaster. Your company can be next.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and good luck!!!</a:t>
            </a:r>
            <a:r>
              <a:rPr lang="en-US" dirty="0">
                <a:effectLst/>
              </a:rPr>
              <a:t> –[p0l.o9,kil</a:t>
            </a:r>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13</a:t>
            </a:fld>
            <a:endParaRPr lang="en-US"/>
          </a:p>
        </p:txBody>
      </p:sp>
    </p:spTree>
    <p:extLst>
      <p:ext uri="{BB962C8B-B14F-4D97-AF65-F5344CB8AC3E}">
        <p14:creationId xmlns:p14="http://schemas.microsoft.com/office/powerpoint/2010/main" val="105593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A7A049-CF88-4644-B8E2-24D1F16BEC26}" type="slidenum">
              <a:rPr lang="en-US" smtClean="0"/>
              <a:t>14</a:t>
            </a:fld>
            <a:endParaRPr lang="en-US"/>
          </a:p>
        </p:txBody>
      </p:sp>
    </p:spTree>
    <p:extLst>
      <p:ext uri="{BB962C8B-B14F-4D97-AF65-F5344CB8AC3E}">
        <p14:creationId xmlns:p14="http://schemas.microsoft.com/office/powerpoint/2010/main" val="233560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that time, I've witnessed a lot of WASTE in software development projects. Wasted money. Wasted time. And worst of all, wasted talent.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Thousands of hours of work to create products that are never quite what we wanted. Millions of people, just like you and me, working long hours on projects that are usually late and, unfortunately, filled with bugs.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me, as a developer and then a manager, this just didn't make sense. So, in the late 1990s I started looking for a way to reduce the waste and in 2004 I read about something called "Scrum.” Scrum had an even more unusual role, the "ScrumMaster."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started using Scrum at Siemens and 2004 and, shortly thereafter, began teaching Scrum. Since 2005, I’ve taught over 800 classes and more than 10,000 students.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A7A049-CF88-4644-B8E2-24D1F16BEC26}" type="slidenum">
              <a:rPr lang="en-US" smtClean="0"/>
              <a:t>2</a:t>
            </a:fld>
            <a:endParaRPr lang="en-US"/>
          </a:p>
        </p:txBody>
      </p:sp>
    </p:spTree>
    <p:extLst>
      <p:ext uri="{BB962C8B-B14F-4D97-AF65-F5344CB8AC3E}">
        <p14:creationId xmlns:p14="http://schemas.microsoft.com/office/powerpoint/2010/main" val="335851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that time, I've been asked a hundred times if being a ScrumMaster was a full time job? What am I supposed to do all day if I'm a ScrumMaster?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 me tell you why I think a ScrumMaster can make ALL the difference.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do that, let’s talk about teams…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teams today work under the fear that they will be punished or embarrassed if they suggest an unusual solution, offer an unexpected idea. Sometimes they’re even afraid to speak up when something isn’t right. This fear doesn't just suppress innovative thinking, it silences warnings about bad decisions. You might remember the Volkswagen emissions scandal where a lot of people knew what was happening, but no one felt it was safe to speak up when they saw something wrong. That fear cost Volkswagen $25 billion in the United States!</a:t>
            </a:r>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3</a:t>
            </a:fld>
            <a:endParaRPr lang="en-US"/>
          </a:p>
        </p:txBody>
      </p:sp>
    </p:spTree>
    <p:extLst>
      <p:ext uri="{BB962C8B-B14F-4D97-AF65-F5344CB8AC3E}">
        <p14:creationId xmlns:p14="http://schemas.microsoft.com/office/powerpoint/2010/main" val="108080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when we make the environment safe for new ideas, unusual approaches; when we create psychological safety, teams feel free to take reasonable risks. They resolve problems more quickly. They are more accountable and more empowered. It’s called psychological safety, and teams that enjoy it tend to be considerably more productive than other teams. In fact, Google recently determined that psychological safety is ABSOLUTELY NECESSARY to create a highly productive team.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can a ScrumMaster do about this? With proper training, a ScrumMaster can help your team DAY-BY-DAY make the changes that will create a safe work environment. Imagine: a workplace in which people work on teams where debate and disagreement is encouraged, where work is challenging AND rewarding, where people can connect and collaborate, and where ANY idea is welcomed.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4</a:t>
            </a:fld>
            <a:endParaRPr lang="en-US"/>
          </a:p>
        </p:txBody>
      </p:sp>
    </p:spTree>
    <p:extLst>
      <p:ext uri="{BB962C8B-B14F-4D97-AF65-F5344CB8AC3E}">
        <p14:creationId xmlns:p14="http://schemas.microsoft.com/office/powerpoint/2010/main" val="313317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we're talking about trying new things, let's talk about experimentation. Without experimentation, there is no innovation. But, many teams around the world don’t experiment; sometimes because they don’t know how and often because they aren’t allowed. Organizations tend to see experiments as a waste of time. Intuition and experience are ALWAYS considered more reliable. But let's look at the reality of some large organizations…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CEO of Coco-Cola said: “If we’re not making mistakes,” he insisted, “we’re not trying hard enough.”</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Amazon's CEO said: “If you’re going to take bold bets, they’re going to be experiments. Experiments are by their very nature prone to failure. But a few big successes compensate for dozens and dozens of things that didn’t work.”</a:t>
            </a:r>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5</a:t>
            </a:fld>
            <a:endParaRPr lang="en-US"/>
          </a:p>
        </p:txBody>
      </p:sp>
    </p:spTree>
    <p:extLst>
      <p:ext uri="{BB962C8B-B14F-4D97-AF65-F5344CB8AC3E}">
        <p14:creationId xmlns:p14="http://schemas.microsoft.com/office/powerpoint/2010/main" val="209947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known this about teams for a long time. Teams that fail, learn. Teams that fail fast, learn faster.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Management can support experimentation by demonstrating that failure is acceptable and even expected. But to really get experimentation working on a team takes careful DAY-BY-DAY coaching to help teams learn how and when to experiment and how to handle failure. ScrumMasters can help ensure that the rest of the company understands what was learned, rather than focusing on what failed. </a:t>
            </a:r>
          </a:p>
        </p:txBody>
      </p:sp>
      <p:sp>
        <p:nvSpPr>
          <p:cNvPr id="4" name="Slide Number Placeholder 3"/>
          <p:cNvSpPr>
            <a:spLocks noGrp="1"/>
          </p:cNvSpPr>
          <p:nvPr>
            <p:ph type="sldNum" sz="quarter" idx="5"/>
          </p:nvPr>
        </p:nvSpPr>
        <p:spPr/>
        <p:txBody>
          <a:bodyPr/>
          <a:lstStyle/>
          <a:p>
            <a:fld id="{71A7A049-CF88-4644-B8E2-24D1F16BEC26}" type="slidenum">
              <a:rPr lang="en-US" smtClean="0"/>
              <a:t>6</a:t>
            </a:fld>
            <a:endParaRPr lang="en-US"/>
          </a:p>
        </p:txBody>
      </p:sp>
    </p:spTree>
    <p:extLst>
      <p:ext uri="{BB962C8B-B14F-4D97-AF65-F5344CB8AC3E}">
        <p14:creationId xmlns:p14="http://schemas.microsoft.com/office/powerpoint/2010/main" val="261228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another problem that plagues teams today: focus. The average developer is interrupted every three minutes. Studies have shown that a 3-second interruption can double the odds of making a mistake. A 5-second interruption can triple mistakes. Many of those mistakes will result in defects!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some interruptions, usually the ones that begin with, “Hey, do you have a minute?” result in context-switching. Now for those of you not familiar with a context-switch, that’s what happens when your brain has to completely switch from one activity to another. A context-switch costs an average of 23-1/2 minutes to remember what you were doing before the interruption occurred. If you’ve ever been busy all day, but you go home and you can’t think of anything you actually finished that day –you’ve been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Context switching kills productivity! And most developers experience several context-switches a day, some that they cause, and some that start with, “do you have a minute?” As a result, the average developer loses 3 or more hours A DAY due to dealing with and recovering from interruptions!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ScrumMaster that is coaching and guiding the team DAY-BY-DAY, protecting the team from a lot of interruptions can make a real difference.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coached a ScrumMaster who really understood the cost of interruptions. She helped the team learn how to avoid interruptions; she helped the people outside the team learn how to interrupt the team less but still get what they needed. About two months after I did my initial coaching, I got a call from the CIO; he had a problem. The team's customers were complaining because the team was delivering too much functionality too quickly -- they couldn't train fast enough!</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1A7A049-CF88-4644-B8E2-24D1F16BEC26}" type="slidenum">
              <a:rPr lang="en-US" smtClean="0"/>
              <a:t>7</a:t>
            </a:fld>
            <a:endParaRPr lang="en-US"/>
          </a:p>
        </p:txBody>
      </p:sp>
    </p:spTree>
    <p:extLst>
      <p:ext uri="{BB962C8B-B14F-4D97-AF65-F5344CB8AC3E}">
        <p14:creationId xmlns:p14="http://schemas.microsoft.com/office/powerpoint/2010/main" val="98264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deal with an obvious question: why does it have to be a Scrum Master? Why can't a manager do it? What about a developer on the team? Why can't they make the BIG difference?</a:t>
            </a:r>
          </a:p>
          <a:p>
            <a:r>
              <a:rPr lang="en-US" sz="1200" kern="1200" dirty="0">
                <a:solidFill>
                  <a:schemeClr val="tx1"/>
                </a:solidFill>
                <a:effectLst/>
                <a:latin typeface="+mn-lt"/>
                <a:ea typeface="+mn-ea"/>
                <a:cs typeface="+mn-cs"/>
              </a:rPr>
              <a:t> </a:t>
            </a:r>
            <a:r>
              <a:rPr lang="en-US" dirty="0">
                <a:effectLst/>
              </a:rPr>
              <a:t> </a:t>
            </a:r>
          </a:p>
          <a:p>
            <a:r>
              <a:rPr lang="en-US" sz="1200" kern="1200" dirty="0">
                <a:solidFill>
                  <a:schemeClr val="tx1"/>
                </a:solidFill>
                <a:effectLst/>
                <a:latin typeface="+mn-lt"/>
                <a:ea typeface="+mn-ea"/>
                <a:cs typeface="+mn-cs"/>
              </a:rPr>
              <a:t>Agile is all about self-organizing, empowered teams - teams that make decisions about how they work on their way to becoming highly productive teams. When management is involved in setting a behavior, the team tends to do what they’re told. They interpret what the manager said as a “command.” For example, if management asks the team improve their focus, you’ll soon be hearing things like, “Well, I’d like to help you, but my manager said I’m not allowed.” The team does it because they were told to, not because they realized it was a good idea. Your </a:t>
            </a:r>
            <a:r>
              <a:rPr lang="en-US" sz="1200" i="0" kern="1200" dirty="0">
                <a:solidFill>
                  <a:schemeClr val="tx1"/>
                </a:solidFill>
                <a:effectLst/>
                <a:latin typeface="+mn-lt"/>
                <a:ea typeface="+mn-ea"/>
                <a:cs typeface="+mn-cs"/>
              </a:rPr>
              <a:t>te</a:t>
            </a:r>
            <a:r>
              <a:rPr lang="en-US" sz="1200" kern="1200" dirty="0">
                <a:solidFill>
                  <a:schemeClr val="tx1"/>
                </a:solidFill>
                <a:effectLst/>
                <a:latin typeface="+mn-lt"/>
                <a:ea typeface="+mn-ea"/>
                <a:cs typeface="+mn-cs"/>
              </a:rPr>
              <a:t>am needs a coach, not a boss.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Changing a team's behavior requires reinforcement on a DAY-BY-DAY basis. Protecting a team from interruptions means “being there” all the team. Facilitating a team’s conversations and disagreements whenever they happen… Most managers don't have that kind of the time and many don’t have the training.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about developers? Couldn’t they coach the team to better productivity? I believe the bottom line is simple: do you want your developers learning how to help a team become self-organizing or do you want them building software? More importantly, do they really have the time to do both things well?</a:t>
            </a:r>
          </a:p>
        </p:txBody>
      </p:sp>
      <p:sp>
        <p:nvSpPr>
          <p:cNvPr id="4" name="Slide Number Placeholder 3"/>
          <p:cNvSpPr>
            <a:spLocks noGrp="1"/>
          </p:cNvSpPr>
          <p:nvPr>
            <p:ph type="sldNum" sz="quarter" idx="5"/>
          </p:nvPr>
        </p:nvSpPr>
        <p:spPr/>
        <p:txBody>
          <a:bodyPr/>
          <a:lstStyle/>
          <a:p>
            <a:fld id="{71A7A049-CF88-4644-B8E2-24D1F16BEC26}" type="slidenum">
              <a:rPr lang="en-US" smtClean="0"/>
              <a:t>8</a:t>
            </a:fld>
            <a:endParaRPr lang="en-US"/>
          </a:p>
        </p:txBody>
      </p:sp>
    </p:spTree>
    <p:extLst>
      <p:ext uri="{BB962C8B-B14F-4D97-AF65-F5344CB8AC3E}">
        <p14:creationId xmlns:p14="http://schemas.microsoft.com/office/powerpoint/2010/main" val="186601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let's deal with one more question that might be on your minds: is it worth the cost of a ScrumMaster to have one on every team? Well, the math is simple - if a ScrumMaster can help your team improve their performance by a factor of 2, that's the cost of one person compared to the cost of another team.</a:t>
            </a:r>
          </a:p>
        </p:txBody>
      </p:sp>
      <p:sp>
        <p:nvSpPr>
          <p:cNvPr id="4" name="Slide Number Placeholder 3"/>
          <p:cNvSpPr>
            <a:spLocks noGrp="1"/>
          </p:cNvSpPr>
          <p:nvPr>
            <p:ph type="sldNum" sz="quarter" idx="5"/>
          </p:nvPr>
        </p:nvSpPr>
        <p:spPr/>
        <p:txBody>
          <a:bodyPr/>
          <a:lstStyle/>
          <a:p>
            <a:fld id="{71A7A049-CF88-4644-B8E2-24D1F16BEC26}" type="slidenum">
              <a:rPr lang="en-US" smtClean="0"/>
              <a:t>9</a:t>
            </a:fld>
            <a:endParaRPr lang="en-US"/>
          </a:p>
        </p:txBody>
      </p:sp>
    </p:spTree>
    <p:extLst>
      <p:ext uri="{BB962C8B-B14F-4D97-AF65-F5344CB8AC3E}">
        <p14:creationId xmlns:p14="http://schemas.microsoft.com/office/powerpoint/2010/main" val="55492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6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2084389"/>
            <a:ext cx="70866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2438400" y="584201"/>
            <a:ext cx="7086600" cy="1500187"/>
          </a:xfrm>
        </p:spPr>
        <p:txBody>
          <a:bodyPr anchor="b"/>
          <a:lstStyle>
            <a:lvl1pPr marL="0" indent="0">
              <a:buNone/>
              <a:defRPr sz="2000">
                <a:solidFill>
                  <a:schemeClr val="bg1">
                    <a:lumMod val="10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976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498600"/>
            <a:ext cx="1929114" cy="3048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498600"/>
            <a:ext cx="1929114" cy="3048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704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1"/>
            <a:ext cx="3732334"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819400" y="1066804"/>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01"/>
            <a:ext cx="3733800"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58000" y="1066804"/>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8963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026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218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4" y="23471"/>
            <a:ext cx="5726575" cy="674688"/>
          </a:xfrm>
        </p:spPr>
        <p:txBody>
          <a:bodyPr anchor="ctr" anchorCtr="0"/>
          <a:lstStyle>
            <a:lvl1pPr algn="l">
              <a:defRPr sz="2000"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4038600" y="1715531"/>
            <a:ext cx="39624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3400" y="1803400"/>
            <a:ext cx="2286000" cy="3657600"/>
          </a:xfrm>
        </p:spPr>
        <p:txBody>
          <a:bodyPr anchor="ctr" anchorCtr="0"/>
          <a:lstStyle>
            <a:lvl1pPr marL="0" indent="0" algn="ctr">
              <a:buNone/>
              <a:defRPr sz="1400">
                <a:solidFill>
                  <a:schemeClr val="bg1">
                    <a:lumMod val="90000"/>
                  </a:schemeClr>
                </a:solidFill>
              </a:defRPr>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409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4792665"/>
            <a:ext cx="54864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2971800" y="177800"/>
            <a:ext cx="5943600" cy="44704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3124200" y="5359406"/>
            <a:ext cx="5486400" cy="804863"/>
          </a:xfrm>
        </p:spPr>
        <p:txBody>
          <a:bodyPr/>
          <a:lstStyle>
            <a:lvl1pPr marL="0" indent="0">
              <a:buNone/>
              <a:defRPr sz="1400">
                <a:solidFill>
                  <a:schemeClr val="bg1">
                    <a:lumMod val="90000"/>
                  </a:schemeClr>
                </a:solidFill>
              </a:defRPr>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001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482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0"/>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716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4224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2362200" y="22606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2362200" y="30988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2362200" y="39370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868895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1"/>
          </p:nvPr>
        </p:nvSpPr>
        <p:spPr>
          <a:xfrm>
            <a:off x="-21989" y="-16295"/>
            <a:ext cx="9165167" cy="3299262"/>
          </a:xfrm>
          <a:custGeom>
            <a:avLst/>
            <a:gdLst>
              <a:gd name="connsiteX0" fmla="*/ 11841540 w 12204700"/>
              <a:gd name="connsiteY0" fmla="*/ 2252559 h 6824132"/>
              <a:gd name="connsiteX1" fmla="*/ 8242149 w 12204700"/>
              <a:gd name="connsiteY1" fmla="*/ 6607486 h 6824132"/>
              <a:gd name="connsiteX2" fmla="*/ 3962714 w 12204700"/>
              <a:gd name="connsiteY2" fmla="*/ 6607520 h 6824132"/>
              <a:gd name="connsiteX3" fmla="*/ 363023 w 12204700"/>
              <a:gd name="connsiteY3" fmla="*/ 2252771 h 6824132"/>
              <a:gd name="connsiteX4" fmla="*/ 11841540 w 12204700"/>
              <a:gd name="connsiteY4" fmla="*/ 2252559 h 6824132"/>
              <a:gd name="connsiteX0" fmla="*/ 12144352 w 12509100"/>
              <a:gd name="connsiteY0" fmla="*/ 0 h 4571572"/>
              <a:gd name="connsiteX1" fmla="*/ 8544961 w 12509100"/>
              <a:gd name="connsiteY1" fmla="*/ 4354927 h 4571572"/>
              <a:gd name="connsiteX2" fmla="*/ 4265526 w 12509100"/>
              <a:gd name="connsiteY2" fmla="*/ 4354961 h 4571572"/>
              <a:gd name="connsiteX3" fmla="*/ 327168 w 12509100"/>
              <a:gd name="connsiteY3" fmla="*/ 880745 h 4571572"/>
              <a:gd name="connsiteX4" fmla="*/ 12144352 w 12509100"/>
              <a:gd name="connsiteY4" fmla="*/ 0 h 4571572"/>
              <a:gd name="connsiteX0" fmla="*/ 11861689 w 12226437"/>
              <a:gd name="connsiteY0" fmla="*/ 0 h 4571572"/>
              <a:gd name="connsiteX1" fmla="*/ 8262298 w 12226437"/>
              <a:gd name="connsiteY1" fmla="*/ 4354927 h 4571572"/>
              <a:gd name="connsiteX2" fmla="*/ 3982863 w 12226437"/>
              <a:gd name="connsiteY2" fmla="*/ 4354961 h 4571572"/>
              <a:gd name="connsiteX3" fmla="*/ 44505 w 12226437"/>
              <a:gd name="connsiteY3" fmla="*/ 880745 h 4571572"/>
              <a:gd name="connsiteX4" fmla="*/ 11861689 w 12226437"/>
              <a:gd name="connsiteY4" fmla="*/ 0 h 4571572"/>
              <a:gd name="connsiteX0" fmla="*/ 11879237 w 12243985"/>
              <a:gd name="connsiteY0" fmla="*/ 0 h 4571572"/>
              <a:gd name="connsiteX1" fmla="*/ 8279846 w 12243985"/>
              <a:gd name="connsiteY1" fmla="*/ 4354927 h 4571572"/>
              <a:gd name="connsiteX2" fmla="*/ 4000411 w 12243985"/>
              <a:gd name="connsiteY2" fmla="*/ 4354961 h 4571572"/>
              <a:gd name="connsiteX3" fmla="*/ 62053 w 12243985"/>
              <a:gd name="connsiteY3" fmla="*/ 880745 h 4571572"/>
              <a:gd name="connsiteX4" fmla="*/ 11879237 w 12243985"/>
              <a:gd name="connsiteY4" fmla="*/ 0 h 4571572"/>
              <a:gd name="connsiteX0" fmla="*/ 11862107 w 12084422"/>
              <a:gd name="connsiteY0" fmla="*/ 0 h 5042888"/>
              <a:gd name="connsiteX1" fmla="*/ 8262716 w 12084422"/>
              <a:gd name="connsiteY1" fmla="*/ 4354927 h 5042888"/>
              <a:gd name="connsiteX2" fmla="*/ 4609814 w 12084422"/>
              <a:gd name="connsiteY2" fmla="*/ 4862961 h 5042888"/>
              <a:gd name="connsiteX3" fmla="*/ 44923 w 12084422"/>
              <a:gd name="connsiteY3" fmla="*/ 880745 h 5042888"/>
              <a:gd name="connsiteX4" fmla="*/ 11862107 w 12084422"/>
              <a:gd name="connsiteY4" fmla="*/ 0 h 5042888"/>
              <a:gd name="connsiteX0" fmla="*/ 11862107 w 12084422"/>
              <a:gd name="connsiteY0" fmla="*/ 0 h 4911508"/>
              <a:gd name="connsiteX1" fmla="*/ 8262716 w 12084422"/>
              <a:gd name="connsiteY1" fmla="*/ 4354927 h 4911508"/>
              <a:gd name="connsiteX2" fmla="*/ 4609814 w 12084422"/>
              <a:gd name="connsiteY2" fmla="*/ 4862961 h 4911508"/>
              <a:gd name="connsiteX3" fmla="*/ 44923 w 12084422"/>
              <a:gd name="connsiteY3" fmla="*/ 880745 h 4911508"/>
              <a:gd name="connsiteX4" fmla="*/ 11862107 w 12084422"/>
              <a:gd name="connsiteY4" fmla="*/ 0 h 4911508"/>
              <a:gd name="connsiteX0" fmla="*/ 11862107 w 12084422"/>
              <a:gd name="connsiteY0" fmla="*/ 0 h 4911508"/>
              <a:gd name="connsiteX1" fmla="*/ 8262716 w 12084422"/>
              <a:gd name="connsiteY1" fmla="*/ 4354927 h 4911508"/>
              <a:gd name="connsiteX2" fmla="*/ 4609814 w 12084422"/>
              <a:gd name="connsiteY2" fmla="*/ 4862961 h 4911508"/>
              <a:gd name="connsiteX3" fmla="*/ 44923 w 12084422"/>
              <a:gd name="connsiteY3" fmla="*/ 880745 h 4911508"/>
              <a:gd name="connsiteX4" fmla="*/ 11862107 w 12084422"/>
              <a:gd name="connsiteY4" fmla="*/ 0 h 4911508"/>
              <a:gd name="connsiteX0" fmla="*/ 11862107 w 12198970"/>
              <a:gd name="connsiteY0" fmla="*/ 0 h 4862961"/>
              <a:gd name="connsiteX1" fmla="*/ 9786716 w 12198970"/>
              <a:gd name="connsiteY1" fmla="*/ 3846927 h 4862961"/>
              <a:gd name="connsiteX2" fmla="*/ 4609814 w 12198970"/>
              <a:gd name="connsiteY2" fmla="*/ 4862961 h 4862961"/>
              <a:gd name="connsiteX3" fmla="*/ 44923 w 12198970"/>
              <a:gd name="connsiteY3" fmla="*/ 880745 h 4862961"/>
              <a:gd name="connsiteX4" fmla="*/ 11862107 w 12198970"/>
              <a:gd name="connsiteY4" fmla="*/ 0 h 4862961"/>
              <a:gd name="connsiteX0" fmla="*/ 12166907 w 12477103"/>
              <a:gd name="connsiteY0" fmla="*/ 50588 h 3982216"/>
              <a:gd name="connsiteX1" fmla="*/ 9786716 w 12477103"/>
              <a:gd name="connsiteY1" fmla="*/ 2966182 h 3982216"/>
              <a:gd name="connsiteX2" fmla="*/ 4609814 w 12477103"/>
              <a:gd name="connsiteY2" fmla="*/ 3982216 h 3982216"/>
              <a:gd name="connsiteX3" fmla="*/ 44923 w 12477103"/>
              <a:gd name="connsiteY3" fmla="*/ 0 h 3982216"/>
              <a:gd name="connsiteX4" fmla="*/ 12166907 w 12477103"/>
              <a:gd name="connsiteY4" fmla="*/ 50588 h 3982216"/>
              <a:gd name="connsiteX0" fmla="*/ 12166907 w 12216911"/>
              <a:gd name="connsiteY0" fmla="*/ 50588 h 3982216"/>
              <a:gd name="connsiteX1" fmla="*/ 9786716 w 12216911"/>
              <a:gd name="connsiteY1" fmla="*/ 2966182 h 3982216"/>
              <a:gd name="connsiteX2" fmla="*/ 4609814 w 12216911"/>
              <a:gd name="connsiteY2" fmla="*/ 3982216 h 3982216"/>
              <a:gd name="connsiteX3" fmla="*/ 44923 w 12216911"/>
              <a:gd name="connsiteY3" fmla="*/ 0 h 3982216"/>
              <a:gd name="connsiteX4" fmla="*/ 12166907 w 12216911"/>
              <a:gd name="connsiteY4" fmla="*/ 50588 h 3982216"/>
              <a:gd name="connsiteX0" fmla="*/ 12166907 w 12169781"/>
              <a:gd name="connsiteY0" fmla="*/ 50588 h 3982216"/>
              <a:gd name="connsiteX1" fmla="*/ 9786716 w 12169781"/>
              <a:gd name="connsiteY1" fmla="*/ 2966182 h 3982216"/>
              <a:gd name="connsiteX2" fmla="*/ 4609814 w 12169781"/>
              <a:gd name="connsiteY2" fmla="*/ 3982216 h 3982216"/>
              <a:gd name="connsiteX3" fmla="*/ 44923 w 12169781"/>
              <a:gd name="connsiteY3" fmla="*/ 0 h 3982216"/>
              <a:gd name="connsiteX4" fmla="*/ 12166907 w 12169781"/>
              <a:gd name="connsiteY4" fmla="*/ 50588 h 3982216"/>
              <a:gd name="connsiteX0" fmla="*/ 12217707 w 12220487"/>
              <a:gd name="connsiteY0" fmla="*/ 16721 h 3982216"/>
              <a:gd name="connsiteX1" fmla="*/ 9786716 w 12220487"/>
              <a:gd name="connsiteY1" fmla="*/ 2966182 h 3982216"/>
              <a:gd name="connsiteX2" fmla="*/ 4609814 w 12220487"/>
              <a:gd name="connsiteY2" fmla="*/ 3982216 h 3982216"/>
              <a:gd name="connsiteX3" fmla="*/ 44923 w 12220487"/>
              <a:gd name="connsiteY3" fmla="*/ 0 h 3982216"/>
              <a:gd name="connsiteX4" fmla="*/ 12217707 w 12220487"/>
              <a:gd name="connsiteY4" fmla="*/ 16721 h 3982216"/>
              <a:gd name="connsiteX0" fmla="*/ 12174102 w 12176882"/>
              <a:gd name="connsiteY0" fmla="*/ 16721 h 3982216"/>
              <a:gd name="connsiteX1" fmla="*/ 9743111 w 12176882"/>
              <a:gd name="connsiteY1" fmla="*/ 2966182 h 3982216"/>
              <a:gd name="connsiteX2" fmla="*/ 4566209 w 12176882"/>
              <a:gd name="connsiteY2" fmla="*/ 3982216 h 3982216"/>
              <a:gd name="connsiteX3" fmla="*/ 1318 w 12176882"/>
              <a:gd name="connsiteY3" fmla="*/ 0 h 3982216"/>
              <a:gd name="connsiteX4" fmla="*/ 12174102 w 12176882"/>
              <a:gd name="connsiteY4" fmla="*/ 16721 h 3982216"/>
              <a:gd name="connsiteX0" fmla="*/ 13606014 w 13612477"/>
              <a:gd name="connsiteY0" fmla="*/ 16721 h 3150828"/>
              <a:gd name="connsiteX1" fmla="*/ 11175023 w 13612477"/>
              <a:gd name="connsiteY1" fmla="*/ 2966182 h 3150828"/>
              <a:gd name="connsiteX2" fmla="*/ 1392254 w 13612477"/>
              <a:gd name="connsiteY2" fmla="*/ 2864616 h 3150828"/>
              <a:gd name="connsiteX3" fmla="*/ 1433230 w 13612477"/>
              <a:gd name="connsiteY3" fmla="*/ 0 h 3150828"/>
              <a:gd name="connsiteX4" fmla="*/ 13606014 w 13612477"/>
              <a:gd name="connsiteY4" fmla="*/ 16721 h 3150828"/>
              <a:gd name="connsiteX0" fmla="*/ 12213760 w 12220223"/>
              <a:gd name="connsiteY0" fmla="*/ 16721 h 3150828"/>
              <a:gd name="connsiteX1" fmla="*/ 9782769 w 12220223"/>
              <a:gd name="connsiteY1" fmla="*/ 2966182 h 3150828"/>
              <a:gd name="connsiteX2" fmla="*/ 0 w 12220223"/>
              <a:gd name="connsiteY2" fmla="*/ 2864616 h 3150828"/>
              <a:gd name="connsiteX3" fmla="*/ 40976 w 12220223"/>
              <a:gd name="connsiteY3" fmla="*/ 0 h 3150828"/>
              <a:gd name="connsiteX4" fmla="*/ 12213760 w 12220223"/>
              <a:gd name="connsiteY4" fmla="*/ 16721 h 3150828"/>
              <a:gd name="connsiteX0" fmla="*/ 12213760 w 12220223"/>
              <a:gd name="connsiteY0" fmla="*/ 16721 h 3264501"/>
              <a:gd name="connsiteX1" fmla="*/ 9782769 w 12220223"/>
              <a:gd name="connsiteY1" fmla="*/ 2966182 h 3264501"/>
              <a:gd name="connsiteX2" fmla="*/ 0 w 12220223"/>
              <a:gd name="connsiteY2" fmla="*/ 2864616 h 3264501"/>
              <a:gd name="connsiteX3" fmla="*/ 40976 w 12220223"/>
              <a:gd name="connsiteY3" fmla="*/ 0 h 3264501"/>
              <a:gd name="connsiteX4" fmla="*/ 12213760 w 12220223"/>
              <a:gd name="connsiteY4" fmla="*/ 16721 h 3264501"/>
              <a:gd name="connsiteX0" fmla="*/ 12213760 w 12220223"/>
              <a:gd name="connsiteY0" fmla="*/ 16721 h 3264501"/>
              <a:gd name="connsiteX1" fmla="*/ 9782769 w 12220223"/>
              <a:gd name="connsiteY1" fmla="*/ 2966182 h 3264501"/>
              <a:gd name="connsiteX2" fmla="*/ 0 w 12220223"/>
              <a:gd name="connsiteY2" fmla="*/ 2864616 h 3264501"/>
              <a:gd name="connsiteX3" fmla="*/ 40976 w 12220223"/>
              <a:gd name="connsiteY3" fmla="*/ 0 h 3264501"/>
              <a:gd name="connsiteX4" fmla="*/ 12213760 w 12220223"/>
              <a:gd name="connsiteY4" fmla="*/ 16721 h 3264501"/>
              <a:gd name="connsiteX0" fmla="*/ 12213760 w 12220223"/>
              <a:gd name="connsiteY0" fmla="*/ 16721 h 3042558"/>
              <a:gd name="connsiteX1" fmla="*/ 9782769 w 12220223"/>
              <a:gd name="connsiteY1" fmla="*/ 2966182 h 3042558"/>
              <a:gd name="connsiteX2" fmla="*/ 0 w 12220223"/>
              <a:gd name="connsiteY2" fmla="*/ 2017950 h 3042558"/>
              <a:gd name="connsiteX3" fmla="*/ 40976 w 12220223"/>
              <a:gd name="connsiteY3" fmla="*/ 0 h 3042558"/>
              <a:gd name="connsiteX4" fmla="*/ 12213760 w 12220223"/>
              <a:gd name="connsiteY4" fmla="*/ 16721 h 3042558"/>
              <a:gd name="connsiteX0" fmla="*/ 12213760 w 12220223"/>
              <a:gd name="connsiteY0" fmla="*/ 16721 h 3299262"/>
              <a:gd name="connsiteX1" fmla="*/ 9782769 w 12220223"/>
              <a:gd name="connsiteY1" fmla="*/ 2966182 h 3299262"/>
              <a:gd name="connsiteX2" fmla="*/ 0 w 12220223"/>
              <a:gd name="connsiteY2" fmla="*/ 2017950 h 3299262"/>
              <a:gd name="connsiteX3" fmla="*/ 40976 w 12220223"/>
              <a:gd name="connsiteY3" fmla="*/ 0 h 3299262"/>
              <a:gd name="connsiteX4" fmla="*/ 12213760 w 12220223"/>
              <a:gd name="connsiteY4" fmla="*/ 16721 h 329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0223" h="3299262">
                <a:moveTo>
                  <a:pt x="12213760" y="16721"/>
                </a:moveTo>
                <a:cubicBezTo>
                  <a:pt x="12282921" y="1926969"/>
                  <a:pt x="11818396" y="2632644"/>
                  <a:pt x="9782769" y="2966182"/>
                </a:cubicBezTo>
                <a:cubicBezTo>
                  <a:pt x="7747142" y="3299720"/>
                  <a:pt x="3953585" y="3813844"/>
                  <a:pt x="0" y="2017950"/>
                </a:cubicBezTo>
                <a:cubicBezTo>
                  <a:pt x="19120" y="-42844"/>
                  <a:pt x="-11013" y="809576"/>
                  <a:pt x="40976" y="0"/>
                </a:cubicBezTo>
                <a:lnTo>
                  <a:pt x="12213760" y="16721"/>
                </a:lnTo>
                <a:close/>
              </a:path>
            </a:pathLst>
          </a:custGeom>
        </p:spPr>
        <p:txBody>
          <a:bodyPr/>
          <a:lstStyle/>
          <a:p>
            <a:endParaRPr lang="en-US"/>
          </a:p>
        </p:txBody>
      </p:sp>
    </p:spTree>
    <p:extLst>
      <p:ext uri="{BB962C8B-B14F-4D97-AF65-F5344CB8AC3E}">
        <p14:creationId xmlns:p14="http://schemas.microsoft.com/office/powerpoint/2010/main" val="438547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4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6629400" y="2234527"/>
            <a:ext cx="1905000" cy="3937676"/>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3581400" y="2209800"/>
            <a:ext cx="1905000" cy="3977605"/>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533400" y="2234527"/>
            <a:ext cx="1905000" cy="3937676"/>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067922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343400" y="304801"/>
            <a:ext cx="44958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051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6553200" y="7559675"/>
            <a:ext cx="21336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685805" y="-2235199"/>
            <a:ext cx="2514597"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90896" y="-2235199"/>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095996" y="-2235199"/>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76201" y="177804"/>
            <a:ext cx="6553202"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3786875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971801" y="177804"/>
            <a:ext cx="6019802"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2971800" y="990600"/>
            <a:ext cx="60198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564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1295400"/>
            <a:ext cx="59436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4746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276598" y="1295400"/>
            <a:ext cx="61722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200398" y="381006"/>
            <a:ext cx="6553202"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92863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1"/>
            <a:ext cx="3732334"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819400" y="1066804"/>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01"/>
            <a:ext cx="3733800"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58000" y="1066804"/>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8851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4224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362200" y="22606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362200" y="30988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362200" y="39370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8193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343400" y="304801"/>
            <a:ext cx="44958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069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81002"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086102"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5791199"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81002" y="711201"/>
            <a:ext cx="2514597"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086096" y="711201"/>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5791196" y="711201"/>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281782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0" y="3979862"/>
            <a:ext cx="9144000" cy="2878138"/>
          </a:xfrm>
        </p:spPr>
        <p:txBody>
          <a:bodyPr/>
          <a:lstStyle/>
          <a:p>
            <a:endParaRPr lang="en-US"/>
          </a:p>
        </p:txBody>
      </p:sp>
    </p:spTree>
    <p:extLst>
      <p:ext uri="{BB962C8B-B14F-4D97-AF65-F5344CB8AC3E}">
        <p14:creationId xmlns:p14="http://schemas.microsoft.com/office/powerpoint/2010/main" val="2038001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4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2" name="Picture Placeholder 11"/>
          <p:cNvSpPr>
            <a:spLocks noGrp="1" noChangeAspect="1"/>
          </p:cNvSpPr>
          <p:nvPr>
            <p:ph type="pic" sz="quarter" idx="10"/>
          </p:nvPr>
        </p:nvSpPr>
        <p:spPr>
          <a:xfrm>
            <a:off x="4318398" y="0"/>
            <a:ext cx="4825603" cy="6858000"/>
          </a:xfr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a:p>
        </p:txBody>
      </p:sp>
    </p:spTree>
    <p:extLst>
      <p:ext uri="{BB962C8B-B14F-4D97-AF65-F5344CB8AC3E}">
        <p14:creationId xmlns:p14="http://schemas.microsoft.com/office/powerpoint/2010/main" val="84227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685800" y="5181601"/>
            <a:ext cx="7772400" cy="933451"/>
          </a:xfrm>
        </p:spPr>
        <p:txBody>
          <a:bodyPr anchor="b">
            <a:normAutofit/>
          </a:bodyPr>
          <a:lstStyle>
            <a:lvl1pPr algn="ctr">
              <a:defRPr sz="24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371600" y="6096000"/>
            <a:ext cx="6400800" cy="685800"/>
          </a:xfrm>
        </p:spPr>
        <p:txBody>
          <a:bodyPr>
            <a:normAutofit/>
          </a:bodyPr>
          <a:lstStyle>
            <a:lvl1pPr marL="0" indent="0" algn="ctr">
              <a:buNone/>
              <a:defRPr sz="1800">
                <a:solidFill>
                  <a:schemeClr val="accent2">
                    <a:lumMod val="60000"/>
                    <a:lumOff val="40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33092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6128" y="160343"/>
            <a:ext cx="6019802"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1524001" y="1092200"/>
            <a:ext cx="5181602"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449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71800" y="1295400"/>
            <a:ext cx="6019800" cy="4978400"/>
          </a:xfrm>
        </p:spPr>
        <p:txBody>
          <a:bodyPr>
            <a:normAutofit/>
          </a:bodyPr>
          <a:lstStyle>
            <a:lvl1pPr marL="171438" indent="-171438">
              <a:buFont typeface="Arial" pitchFamily="34" charset="0"/>
              <a:buChar char="•"/>
              <a:defRPr sz="2400">
                <a:solidFill>
                  <a:schemeClr val="accent2">
                    <a:lumMod val="60000"/>
                    <a:lumOff val="40000"/>
                  </a:schemeClr>
                </a:solidFill>
              </a:defRPr>
            </a:lvl1pPr>
            <a:lvl2pPr marL="628604" indent="-171438">
              <a:buFont typeface="Arial" pitchFamily="34" charset="0"/>
              <a:buChar char="•"/>
              <a:defRPr sz="2000">
                <a:solidFill>
                  <a:schemeClr val="accent2">
                    <a:lumMod val="60000"/>
                    <a:lumOff val="40000"/>
                  </a:schemeClr>
                </a:solidFill>
              </a:defRPr>
            </a:lvl2pPr>
            <a:lvl3pPr marL="1085769" indent="-171438">
              <a:buFont typeface="Arial" pitchFamily="34" charset="0"/>
              <a:buChar char="•"/>
              <a:defRPr sz="1800">
                <a:solidFill>
                  <a:schemeClr val="accent2">
                    <a:lumMod val="60000"/>
                    <a:lumOff val="40000"/>
                  </a:schemeClr>
                </a:solidFill>
              </a:defRPr>
            </a:lvl3pPr>
            <a:lvl4pPr marL="1542935" indent="-171438">
              <a:buFont typeface="Arial" pitchFamily="34" charset="0"/>
              <a:buChar char="•"/>
              <a:defRPr sz="1600">
                <a:solidFill>
                  <a:schemeClr val="accent2">
                    <a:lumMod val="60000"/>
                    <a:lumOff val="40000"/>
                  </a:schemeClr>
                </a:solidFill>
              </a:defRPr>
            </a:lvl4pPr>
            <a:lvl5pPr marL="2000100" indent="-171438">
              <a:buFont typeface="Arial" pitchFamily="34" charset="0"/>
              <a:buChar char="•"/>
              <a:defRPr sz="1600">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741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1295400"/>
            <a:ext cx="59436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7181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9/15/19</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2819400" y="1295400"/>
            <a:ext cx="61722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4675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theme" Target="../theme/theme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CF16B1-CE81-7D49-9828-B353614E4F77}" type="datetimeFigureOut">
              <a:rPr lang="en-US" smtClean="0"/>
              <a:t>9/15/19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CE7D0E-FFC7-3040-AE86-535875E9C671}" type="slidenum">
              <a:rPr lang="en-US" smtClean="0"/>
              <a:t>‹#›</a:t>
            </a:fld>
            <a:endParaRPr lang="en-US"/>
          </a:p>
        </p:txBody>
      </p:sp>
    </p:spTree>
    <p:extLst>
      <p:ext uri="{BB962C8B-B14F-4D97-AF65-F5344CB8AC3E}">
        <p14:creationId xmlns:p14="http://schemas.microsoft.com/office/powerpoint/2010/main" val="1777355707"/>
      </p:ext>
    </p:extLst>
  </p:cSld>
  <p:clrMap bg1="lt1" tx1="dk1" bg2="lt2" tx2="dk2" accent1="accent1" accent2="accent2" accent3="accent3" accent4="accent4" accent5="accent5" accent6="accent6" hlink="hlink" folHlink="folHlink"/>
  <p:sldLayoutIdLst>
    <p:sldLayoutId id="2147484314" r:id="rId1"/>
    <p:sldLayoutId id="2147484319" r:id="rId2"/>
    <p:sldLayoutId id="2147484321" r:id="rId3"/>
    <p:sldLayoutId id="2147484324" r:id="rId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userDrawn="1">
          <p15:clr>
            <a:srgbClr val="F26B43"/>
          </p15:clr>
        </p15:guide>
        <p15:guide id="2" pos="397" userDrawn="1">
          <p15:clr>
            <a:srgbClr val="F26B43"/>
          </p15:clr>
        </p15:guide>
        <p15:guide id="3" pos="53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5867400" y="3835400"/>
            <a:ext cx="9525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endParaRPr lang="en-US">
              <a:solidFill>
                <a:prstClr val="white"/>
              </a:solidFill>
            </a:endParaRPr>
          </a:p>
        </p:txBody>
      </p:sp>
      <p:sp>
        <p:nvSpPr>
          <p:cNvPr id="4"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fld id="{6EB7948D-65B7-4FEC-80B5-36D7629B101D}" type="datetimeFigureOut">
              <a:rPr lang="en-US" smtClean="0">
                <a:solidFill>
                  <a:prstClr val="black">
                    <a:tint val="75000"/>
                  </a:prstClr>
                </a:solidFill>
              </a:rPr>
              <a:pPr defTabSz="914333"/>
              <a:t>9/15/19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fld id="{FD99AA8B-2E7A-4BBC-8FDE-CA7CF71DD330}" type="slidenum">
              <a:rPr lang="en-US" smtClean="0">
                <a:solidFill>
                  <a:prstClr val="black">
                    <a:tint val="75000"/>
                  </a:prstClr>
                </a:solidFill>
              </a:rPr>
              <a:pPr defTabSz="914333"/>
              <a:t>‹#›</a:t>
            </a:fld>
            <a:endParaRPr lang="en-US">
              <a:solidFill>
                <a:prstClr val="black">
                  <a:tint val="75000"/>
                </a:prstClr>
              </a:solidFill>
            </a:endParaRPr>
          </a:p>
        </p:txBody>
      </p:sp>
      <p:sp>
        <p:nvSpPr>
          <p:cNvPr id="3" name="Text Placeholder 2"/>
          <p:cNvSpPr>
            <a:spLocks noGrp="1"/>
          </p:cNvSpPr>
          <p:nvPr>
            <p:ph type="body" idx="1"/>
          </p:nvPr>
        </p:nvSpPr>
        <p:spPr>
          <a:xfrm>
            <a:off x="3124200" y="990600"/>
            <a:ext cx="5638800" cy="5181600"/>
          </a:xfrm>
          <a:prstGeom prst="rect">
            <a:avLst/>
          </a:prstGeom>
        </p:spPr>
        <p:txBody>
          <a:bodyPr vert="horz" lIns="91434" tIns="45717" rIns="91434" bIns="4571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209801" y="177804"/>
            <a:ext cx="6553202" cy="525463"/>
          </a:xfrm>
          <a:prstGeom prst="rect">
            <a:avLst/>
          </a:prstGeom>
        </p:spPr>
        <p:txBody>
          <a:bodyPr vert="horz" lIns="91434" tIns="45717" rIns="91434" bIns="45717" rtlCol="0" anchor="b">
            <a:normAutofit/>
          </a:bodyPr>
          <a:lstStyle/>
          <a:p>
            <a:r>
              <a:rPr lang="en-US" dirty="0"/>
              <a:t>Click to edit Master title style</a:t>
            </a:r>
          </a:p>
        </p:txBody>
      </p:sp>
    </p:spTree>
    <p:extLst>
      <p:ext uri="{BB962C8B-B14F-4D97-AF65-F5344CB8AC3E}">
        <p14:creationId xmlns:p14="http://schemas.microsoft.com/office/powerpoint/2010/main" val="184710411"/>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r" defTabSz="914333"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www.facebook.com/artisansoftwareconsultin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6125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4572000" y="666236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29" name="TextBox 28"/>
          <p:cNvSpPr txBox="1"/>
          <p:nvPr/>
        </p:nvSpPr>
        <p:spPr>
          <a:xfrm>
            <a:off x="165774" y="5219825"/>
            <a:ext cx="8284662" cy="550151"/>
          </a:xfrm>
          <a:prstGeom prst="rect">
            <a:avLst/>
          </a:prstGeom>
          <a:noFill/>
        </p:spPr>
        <p:txBody>
          <a:bodyPr wrap="square" lIns="0" tIns="0" rIns="0" bIns="0" rtlCol="0" anchor="ctr" anchorCtr="0">
            <a:normAutofit fontScale="70000" lnSpcReduction="20000"/>
          </a:bodyPr>
          <a:lstStyle/>
          <a:p>
            <a:pPr>
              <a:lnSpc>
                <a:spcPts val="3750"/>
              </a:lnSpc>
            </a:pPr>
            <a:r>
              <a:rPr lang="en-US" sz="6600" dirty="0">
                <a:solidFill>
                  <a:schemeClr val="tx2">
                    <a:lumMod val="75000"/>
                  </a:schemeClr>
                </a:solidFill>
                <a:latin typeface="+mj-lt"/>
              </a:rPr>
              <a:t>The REAL Job of the ScrumMaster</a:t>
            </a:r>
            <a:endParaRPr lang="en-US" sz="6600" b="1" dirty="0">
              <a:solidFill>
                <a:schemeClr val="tx2">
                  <a:lumMod val="75000"/>
                </a:schemeClr>
              </a:solidFill>
              <a:latin typeface="+mj-lt"/>
            </a:endParaRPr>
          </a:p>
        </p:txBody>
      </p:sp>
      <p:sp>
        <p:nvSpPr>
          <p:cNvPr id="8" name="Rectangle 1"/>
          <p:cNvSpPr/>
          <p:nvPr/>
        </p:nvSpPr>
        <p:spPr>
          <a:xfrm rot="5604162" flipH="1">
            <a:off x="4337225" y="-1386306"/>
            <a:ext cx="2967462" cy="7041470"/>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
          <p:cNvSpPr/>
          <p:nvPr/>
        </p:nvSpPr>
        <p:spPr>
          <a:xfrm rot="16838503">
            <a:off x="3102797" y="-1528053"/>
            <a:ext cx="2501941" cy="9583834"/>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2295888 w 2487629"/>
              <a:gd name="connsiteY0" fmla="*/ 4846 h 6890084"/>
              <a:gd name="connsiteX1" fmla="*/ 2295124 w 2487629"/>
              <a:gd name="connsiteY1" fmla="*/ 0 h 6890084"/>
              <a:gd name="connsiteX2" fmla="*/ 2487629 w 2487629"/>
              <a:gd name="connsiteY2" fmla="*/ 6890084 h 6890084"/>
              <a:gd name="connsiteX3" fmla="*/ 453290 w 2487629"/>
              <a:gd name="connsiteY3" fmla="*/ 24063 h 6890084"/>
              <a:gd name="connsiteX4" fmla="*/ 2295888 w 2487629"/>
              <a:gd name="connsiteY4" fmla="*/ 4846 h 6890084"/>
              <a:gd name="connsiteX0" fmla="*/ 2295888 w 2487629"/>
              <a:gd name="connsiteY0" fmla="*/ 83119 h 6968357"/>
              <a:gd name="connsiteX1" fmla="*/ 2295124 w 2487629"/>
              <a:gd name="connsiteY1" fmla="*/ 78273 h 6968357"/>
              <a:gd name="connsiteX2" fmla="*/ 2487629 w 2487629"/>
              <a:gd name="connsiteY2" fmla="*/ 6968357 h 6968357"/>
              <a:gd name="connsiteX3" fmla="*/ 453290 w 2487629"/>
              <a:gd name="connsiteY3" fmla="*/ 102336 h 6968357"/>
              <a:gd name="connsiteX4" fmla="*/ 2295888 w 2487629"/>
              <a:gd name="connsiteY4" fmla="*/ 83119 h 6968357"/>
              <a:gd name="connsiteX0" fmla="*/ 1465131 w 1656872"/>
              <a:gd name="connsiteY0" fmla="*/ 83119 h 6968357"/>
              <a:gd name="connsiteX1" fmla="*/ 1464367 w 1656872"/>
              <a:gd name="connsiteY1" fmla="*/ 78273 h 6968357"/>
              <a:gd name="connsiteX2" fmla="*/ 1656872 w 1656872"/>
              <a:gd name="connsiteY2" fmla="*/ 6968357 h 6968357"/>
              <a:gd name="connsiteX3" fmla="*/ 1454852 w 1656872"/>
              <a:gd name="connsiteY3" fmla="*/ 63568 h 6968357"/>
              <a:gd name="connsiteX4" fmla="*/ 1465131 w 1656872"/>
              <a:gd name="connsiteY4" fmla="*/ 83119 h 6968357"/>
              <a:gd name="connsiteX0" fmla="*/ 2514322 w 2706063"/>
              <a:gd name="connsiteY0" fmla="*/ 83119 h 6968357"/>
              <a:gd name="connsiteX1" fmla="*/ 2513558 w 2706063"/>
              <a:gd name="connsiteY1" fmla="*/ 78273 h 6968357"/>
              <a:gd name="connsiteX2" fmla="*/ 2706063 w 2706063"/>
              <a:gd name="connsiteY2" fmla="*/ 6968357 h 6968357"/>
              <a:gd name="connsiteX3" fmla="*/ 2504043 w 2706063"/>
              <a:gd name="connsiteY3" fmla="*/ 63568 h 6968357"/>
              <a:gd name="connsiteX4" fmla="*/ 2514322 w 2706063"/>
              <a:gd name="connsiteY4" fmla="*/ 83119 h 6968357"/>
              <a:gd name="connsiteX0" fmla="*/ 2037275 w 2706063"/>
              <a:gd name="connsiteY0" fmla="*/ 78506 h 6982002"/>
              <a:gd name="connsiteX1" fmla="*/ 2513558 w 2706063"/>
              <a:gd name="connsiteY1" fmla="*/ 91918 h 6982002"/>
              <a:gd name="connsiteX2" fmla="*/ 2706063 w 2706063"/>
              <a:gd name="connsiteY2" fmla="*/ 6982002 h 6982002"/>
              <a:gd name="connsiteX3" fmla="*/ 2504043 w 2706063"/>
              <a:gd name="connsiteY3" fmla="*/ 77213 h 6982002"/>
              <a:gd name="connsiteX4" fmla="*/ 2037275 w 2706063"/>
              <a:gd name="connsiteY4" fmla="*/ 78506 h 6982002"/>
              <a:gd name="connsiteX0" fmla="*/ 1232842 w 2706063"/>
              <a:gd name="connsiteY0" fmla="*/ 75700 h 6991368"/>
              <a:gd name="connsiteX1" fmla="*/ 2513558 w 2706063"/>
              <a:gd name="connsiteY1" fmla="*/ 101284 h 6991368"/>
              <a:gd name="connsiteX2" fmla="*/ 2706063 w 2706063"/>
              <a:gd name="connsiteY2" fmla="*/ 6991368 h 6991368"/>
              <a:gd name="connsiteX3" fmla="*/ 2504043 w 2706063"/>
              <a:gd name="connsiteY3" fmla="*/ 86579 h 6991368"/>
              <a:gd name="connsiteX4" fmla="*/ 1232842 w 2706063"/>
              <a:gd name="connsiteY4" fmla="*/ 75700 h 6991368"/>
              <a:gd name="connsiteX0" fmla="*/ 2128425 w 3601646"/>
              <a:gd name="connsiteY0" fmla="*/ 75700 h 6991368"/>
              <a:gd name="connsiteX1" fmla="*/ 3409141 w 3601646"/>
              <a:gd name="connsiteY1" fmla="*/ 101284 h 6991368"/>
              <a:gd name="connsiteX2" fmla="*/ 3601646 w 3601646"/>
              <a:gd name="connsiteY2" fmla="*/ 6991368 h 6991368"/>
              <a:gd name="connsiteX3" fmla="*/ 1931069 w 3601646"/>
              <a:gd name="connsiteY3" fmla="*/ 250892 h 6991368"/>
              <a:gd name="connsiteX4" fmla="*/ 2128425 w 3601646"/>
              <a:gd name="connsiteY4" fmla="*/ 75700 h 6991368"/>
              <a:gd name="connsiteX0" fmla="*/ 1467701 w 2940922"/>
              <a:gd name="connsiteY0" fmla="*/ 75700 h 6991368"/>
              <a:gd name="connsiteX1" fmla="*/ 2748417 w 2940922"/>
              <a:gd name="connsiteY1" fmla="*/ 101284 h 6991368"/>
              <a:gd name="connsiteX2" fmla="*/ 2940922 w 2940922"/>
              <a:gd name="connsiteY2" fmla="*/ 6991368 h 6991368"/>
              <a:gd name="connsiteX3" fmla="*/ 2317978 w 2940922"/>
              <a:gd name="connsiteY3" fmla="*/ 62234 h 6991368"/>
              <a:gd name="connsiteX4" fmla="*/ 1467701 w 2940922"/>
              <a:gd name="connsiteY4" fmla="*/ 75700 h 6991368"/>
              <a:gd name="connsiteX0" fmla="*/ 2459212 w 2940922"/>
              <a:gd name="connsiteY0" fmla="*/ 79988 h 6977399"/>
              <a:gd name="connsiteX1" fmla="*/ 2748417 w 2940922"/>
              <a:gd name="connsiteY1" fmla="*/ 87315 h 6977399"/>
              <a:gd name="connsiteX2" fmla="*/ 2940922 w 2940922"/>
              <a:gd name="connsiteY2" fmla="*/ 6977399 h 6977399"/>
              <a:gd name="connsiteX3" fmla="*/ 2317978 w 2940922"/>
              <a:gd name="connsiteY3" fmla="*/ 48265 h 6977399"/>
              <a:gd name="connsiteX4" fmla="*/ 2459212 w 2940922"/>
              <a:gd name="connsiteY4" fmla="*/ 79988 h 6977399"/>
              <a:gd name="connsiteX0" fmla="*/ 2459212 w 2940922"/>
              <a:gd name="connsiteY0" fmla="*/ 31723 h 6929134"/>
              <a:gd name="connsiteX1" fmla="*/ 2748417 w 2940922"/>
              <a:gd name="connsiteY1" fmla="*/ 39050 h 6929134"/>
              <a:gd name="connsiteX2" fmla="*/ 2940922 w 2940922"/>
              <a:gd name="connsiteY2" fmla="*/ 6929134 h 6929134"/>
              <a:gd name="connsiteX3" fmla="*/ 2317978 w 2940922"/>
              <a:gd name="connsiteY3" fmla="*/ 0 h 6929134"/>
              <a:gd name="connsiteX4" fmla="*/ 2459212 w 2940922"/>
              <a:gd name="connsiteY4" fmla="*/ 31723 h 6929134"/>
              <a:gd name="connsiteX0" fmla="*/ 1995866 w 2477576"/>
              <a:gd name="connsiteY0" fmla="*/ 31723 h 6929134"/>
              <a:gd name="connsiteX1" fmla="*/ 2285071 w 2477576"/>
              <a:gd name="connsiteY1" fmla="*/ 39050 h 6929134"/>
              <a:gd name="connsiteX2" fmla="*/ 2477576 w 2477576"/>
              <a:gd name="connsiteY2" fmla="*/ 6929134 h 6929134"/>
              <a:gd name="connsiteX3" fmla="*/ 1854632 w 2477576"/>
              <a:gd name="connsiteY3" fmla="*/ 0 h 6929134"/>
              <a:gd name="connsiteX4" fmla="*/ 1995866 w 2477576"/>
              <a:gd name="connsiteY4" fmla="*/ 31723 h 6929134"/>
              <a:gd name="connsiteX0" fmla="*/ 1711346 w 2847165"/>
              <a:gd name="connsiteY0" fmla="*/ 31723 h 7282627"/>
              <a:gd name="connsiteX1" fmla="*/ 2000551 w 2847165"/>
              <a:gd name="connsiteY1" fmla="*/ 39050 h 7282627"/>
              <a:gd name="connsiteX2" fmla="*/ 2847165 w 2847165"/>
              <a:gd name="connsiteY2" fmla="*/ 7282627 h 7282627"/>
              <a:gd name="connsiteX3" fmla="*/ 1570112 w 2847165"/>
              <a:gd name="connsiteY3" fmla="*/ 0 h 7282627"/>
              <a:gd name="connsiteX4" fmla="*/ 1711346 w 2847165"/>
              <a:gd name="connsiteY4" fmla="*/ 31723 h 7282627"/>
              <a:gd name="connsiteX0" fmla="*/ 1711346 w 2847165"/>
              <a:gd name="connsiteY0" fmla="*/ 63074 h 7313978"/>
              <a:gd name="connsiteX1" fmla="*/ 2475132 w 2847165"/>
              <a:gd name="connsiteY1" fmla="*/ 0 h 7313978"/>
              <a:gd name="connsiteX2" fmla="*/ 2847165 w 2847165"/>
              <a:gd name="connsiteY2" fmla="*/ 7313978 h 7313978"/>
              <a:gd name="connsiteX3" fmla="*/ 1570112 w 2847165"/>
              <a:gd name="connsiteY3" fmla="*/ 31351 h 7313978"/>
              <a:gd name="connsiteX4" fmla="*/ 1711346 w 2847165"/>
              <a:gd name="connsiteY4" fmla="*/ 63074 h 731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165" h="7313978">
                <a:moveTo>
                  <a:pt x="1711346" y="63074"/>
                </a:moveTo>
                <a:cubicBezTo>
                  <a:pt x="1860061" y="67582"/>
                  <a:pt x="2117861" y="0"/>
                  <a:pt x="2475132" y="0"/>
                </a:cubicBezTo>
                <a:cubicBezTo>
                  <a:pt x="1411006" y="1564105"/>
                  <a:pt x="767039" y="5605494"/>
                  <a:pt x="2847165" y="7313978"/>
                </a:cubicBezTo>
                <a:cubicBezTo>
                  <a:pt x="-488590" y="6576041"/>
                  <a:pt x="-865226" y="2367641"/>
                  <a:pt x="1570112" y="31351"/>
                </a:cubicBezTo>
                <a:cubicBezTo>
                  <a:pt x="1573538" y="37868"/>
                  <a:pt x="1707920" y="56557"/>
                  <a:pt x="1711346" y="630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
          <p:cNvSpPr/>
          <p:nvPr/>
        </p:nvSpPr>
        <p:spPr>
          <a:xfrm rot="5400000" flipH="1">
            <a:off x="4189801" y="-225481"/>
            <a:ext cx="1921484" cy="8284661"/>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499070 w 2941542"/>
              <a:gd name="connsiteY0" fmla="*/ 0 h 7304897"/>
              <a:gd name="connsiteX1" fmla="*/ 2941542 w 2941542"/>
              <a:gd name="connsiteY1" fmla="*/ 0 h 7304897"/>
              <a:gd name="connsiteX2" fmla="*/ 2696385 w 2941542"/>
              <a:gd name="connsiteY2" fmla="*/ 7304897 h 7304897"/>
              <a:gd name="connsiteX3" fmla="*/ 71323 w 2941542"/>
              <a:gd name="connsiteY3" fmla="*/ 24063 h 7304897"/>
              <a:gd name="connsiteX4" fmla="*/ 1499070 w 2941542"/>
              <a:gd name="connsiteY4" fmla="*/ 0 h 7304897"/>
              <a:gd name="connsiteX0" fmla="*/ 1655157 w 3097629"/>
              <a:gd name="connsiteY0" fmla="*/ 0 h 7304897"/>
              <a:gd name="connsiteX1" fmla="*/ 3097629 w 3097629"/>
              <a:gd name="connsiteY1" fmla="*/ 0 h 7304897"/>
              <a:gd name="connsiteX2" fmla="*/ 2852472 w 3097629"/>
              <a:gd name="connsiteY2" fmla="*/ 7304897 h 7304897"/>
              <a:gd name="connsiteX3" fmla="*/ 227410 w 3097629"/>
              <a:gd name="connsiteY3" fmla="*/ 24063 h 7304897"/>
              <a:gd name="connsiteX4" fmla="*/ 1655157 w 3097629"/>
              <a:gd name="connsiteY4" fmla="*/ 0 h 7304897"/>
              <a:gd name="connsiteX0" fmla="*/ 1655157 w 3097629"/>
              <a:gd name="connsiteY0" fmla="*/ 0 h 7304897"/>
              <a:gd name="connsiteX1" fmla="*/ 3097629 w 3097629"/>
              <a:gd name="connsiteY1" fmla="*/ 0 h 7304897"/>
              <a:gd name="connsiteX2" fmla="*/ 2852472 w 3097629"/>
              <a:gd name="connsiteY2" fmla="*/ 7304897 h 7304897"/>
              <a:gd name="connsiteX3" fmla="*/ 227410 w 3097629"/>
              <a:gd name="connsiteY3" fmla="*/ 24063 h 7304897"/>
              <a:gd name="connsiteX4" fmla="*/ 1655157 w 3097629"/>
              <a:gd name="connsiteY4" fmla="*/ 0 h 7304897"/>
              <a:gd name="connsiteX0" fmla="*/ 1893201 w 3335673"/>
              <a:gd name="connsiteY0" fmla="*/ 0 h 7304897"/>
              <a:gd name="connsiteX1" fmla="*/ 3335673 w 3335673"/>
              <a:gd name="connsiteY1" fmla="*/ 0 h 7304897"/>
              <a:gd name="connsiteX2" fmla="*/ 3090516 w 3335673"/>
              <a:gd name="connsiteY2" fmla="*/ 7304897 h 7304897"/>
              <a:gd name="connsiteX3" fmla="*/ 465454 w 3335673"/>
              <a:gd name="connsiteY3" fmla="*/ 24063 h 7304897"/>
              <a:gd name="connsiteX4" fmla="*/ 1893201 w 3335673"/>
              <a:gd name="connsiteY4" fmla="*/ 0 h 7304897"/>
              <a:gd name="connsiteX0" fmla="*/ 2062712 w 3505184"/>
              <a:gd name="connsiteY0" fmla="*/ 0 h 7292114"/>
              <a:gd name="connsiteX1" fmla="*/ 3505184 w 3505184"/>
              <a:gd name="connsiteY1" fmla="*/ 0 h 7292114"/>
              <a:gd name="connsiteX2" fmla="*/ 2827778 w 3505184"/>
              <a:gd name="connsiteY2" fmla="*/ 7292114 h 7292114"/>
              <a:gd name="connsiteX3" fmla="*/ 634965 w 3505184"/>
              <a:gd name="connsiteY3" fmla="*/ 24063 h 7292114"/>
              <a:gd name="connsiteX4" fmla="*/ 2062712 w 3505184"/>
              <a:gd name="connsiteY4" fmla="*/ 0 h 7292114"/>
              <a:gd name="connsiteX0" fmla="*/ 2062712 w 3505184"/>
              <a:gd name="connsiteY0" fmla="*/ 0 h 7292114"/>
              <a:gd name="connsiteX1" fmla="*/ 3505184 w 3505184"/>
              <a:gd name="connsiteY1" fmla="*/ 0 h 7292114"/>
              <a:gd name="connsiteX2" fmla="*/ 2827778 w 3505184"/>
              <a:gd name="connsiteY2" fmla="*/ 7292114 h 7292114"/>
              <a:gd name="connsiteX3" fmla="*/ 634965 w 3505184"/>
              <a:gd name="connsiteY3" fmla="*/ 24063 h 7292114"/>
              <a:gd name="connsiteX4" fmla="*/ 2062712 w 3505184"/>
              <a:gd name="connsiteY4" fmla="*/ 0 h 7292114"/>
              <a:gd name="connsiteX0" fmla="*/ 1904848 w 3347320"/>
              <a:gd name="connsiteY0" fmla="*/ 0 h 7292114"/>
              <a:gd name="connsiteX1" fmla="*/ 3347320 w 3347320"/>
              <a:gd name="connsiteY1" fmla="*/ 0 h 7292114"/>
              <a:gd name="connsiteX2" fmla="*/ 2669914 w 3347320"/>
              <a:gd name="connsiteY2" fmla="*/ 7292114 h 7292114"/>
              <a:gd name="connsiteX3" fmla="*/ 477101 w 3347320"/>
              <a:gd name="connsiteY3" fmla="*/ 24063 h 7292114"/>
              <a:gd name="connsiteX4" fmla="*/ 1904848 w 3347320"/>
              <a:gd name="connsiteY4" fmla="*/ 0 h 7292114"/>
              <a:gd name="connsiteX0" fmla="*/ 1904848 w 2669914"/>
              <a:gd name="connsiteY0" fmla="*/ 0 h 7292114"/>
              <a:gd name="connsiteX1" fmla="*/ 2345287 w 2669914"/>
              <a:gd name="connsiteY1" fmla="*/ 0 h 7292114"/>
              <a:gd name="connsiteX2" fmla="*/ 2669914 w 2669914"/>
              <a:gd name="connsiteY2" fmla="*/ 7292114 h 7292114"/>
              <a:gd name="connsiteX3" fmla="*/ 477101 w 2669914"/>
              <a:gd name="connsiteY3" fmla="*/ 24063 h 7292114"/>
              <a:gd name="connsiteX4" fmla="*/ 1904848 w 2669914"/>
              <a:gd name="connsiteY4" fmla="*/ 0 h 7292114"/>
              <a:gd name="connsiteX0" fmla="*/ 2058810 w 2499249"/>
              <a:gd name="connsiteY0" fmla="*/ 0 h 6627396"/>
              <a:gd name="connsiteX1" fmla="*/ 2499249 w 2499249"/>
              <a:gd name="connsiteY1" fmla="*/ 0 h 6627396"/>
              <a:gd name="connsiteX2" fmla="*/ 2450570 w 2499249"/>
              <a:gd name="connsiteY2" fmla="*/ 6627396 h 6627396"/>
              <a:gd name="connsiteX3" fmla="*/ 631063 w 2499249"/>
              <a:gd name="connsiteY3" fmla="*/ 24063 h 6627396"/>
              <a:gd name="connsiteX4" fmla="*/ 2058810 w 2499249"/>
              <a:gd name="connsiteY4" fmla="*/ 0 h 6627396"/>
              <a:gd name="connsiteX0" fmla="*/ 2250853 w 2691292"/>
              <a:gd name="connsiteY0" fmla="*/ 0 h 6627396"/>
              <a:gd name="connsiteX1" fmla="*/ 2691292 w 2691292"/>
              <a:gd name="connsiteY1" fmla="*/ 0 h 6627396"/>
              <a:gd name="connsiteX2" fmla="*/ 2249659 w 2691292"/>
              <a:gd name="connsiteY2" fmla="*/ 6627396 h 6627396"/>
              <a:gd name="connsiteX3" fmla="*/ 823106 w 2691292"/>
              <a:gd name="connsiteY3" fmla="*/ 24063 h 6627396"/>
              <a:gd name="connsiteX4" fmla="*/ 2250853 w 2691292"/>
              <a:gd name="connsiteY4" fmla="*/ 0 h 6627396"/>
              <a:gd name="connsiteX0" fmla="*/ 2230373 w 2670812"/>
              <a:gd name="connsiteY0" fmla="*/ 0 h 6640179"/>
              <a:gd name="connsiteX1" fmla="*/ 2670812 w 2670812"/>
              <a:gd name="connsiteY1" fmla="*/ 0 h 6640179"/>
              <a:gd name="connsiteX2" fmla="*/ 2268475 w 2670812"/>
              <a:gd name="connsiteY2" fmla="*/ 6640179 h 6640179"/>
              <a:gd name="connsiteX3" fmla="*/ 802626 w 2670812"/>
              <a:gd name="connsiteY3" fmla="*/ 24063 h 6640179"/>
              <a:gd name="connsiteX4" fmla="*/ 2230373 w 2670812"/>
              <a:gd name="connsiteY4" fmla="*/ 0 h 6640179"/>
              <a:gd name="connsiteX0" fmla="*/ 1856044 w 2296483"/>
              <a:gd name="connsiteY0" fmla="*/ 0 h 6640179"/>
              <a:gd name="connsiteX1" fmla="*/ 2296483 w 2296483"/>
              <a:gd name="connsiteY1" fmla="*/ 0 h 6640179"/>
              <a:gd name="connsiteX2" fmla="*/ 1894146 w 2296483"/>
              <a:gd name="connsiteY2" fmla="*/ 6640179 h 6640179"/>
              <a:gd name="connsiteX3" fmla="*/ 428297 w 2296483"/>
              <a:gd name="connsiteY3" fmla="*/ 24063 h 6640179"/>
              <a:gd name="connsiteX4" fmla="*/ 1856044 w 2296483"/>
              <a:gd name="connsiteY4" fmla="*/ 0 h 66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483" h="6640179">
                <a:moveTo>
                  <a:pt x="1856044" y="0"/>
                </a:moveTo>
                <a:lnTo>
                  <a:pt x="2296483" y="0"/>
                </a:lnTo>
                <a:cubicBezTo>
                  <a:pt x="1013331" y="1008117"/>
                  <a:pt x="-236281" y="3187658"/>
                  <a:pt x="1894146" y="6640179"/>
                </a:cubicBezTo>
                <a:cubicBezTo>
                  <a:pt x="-655567" y="3888110"/>
                  <a:pt x="-53467" y="1009316"/>
                  <a:pt x="428297" y="24063"/>
                </a:cubicBezTo>
                <a:lnTo>
                  <a:pt x="1856044"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7211291" y="6653999"/>
            <a:ext cx="1767903"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
        <p:nvSpPr>
          <p:cNvPr id="4" name="Freeform 3"/>
          <p:cNvSpPr/>
          <p:nvPr/>
        </p:nvSpPr>
        <p:spPr>
          <a:xfrm rot="537500">
            <a:off x="-207339" y="-67043"/>
            <a:ext cx="9145552" cy="4177026"/>
          </a:xfrm>
          <a:custGeom>
            <a:avLst/>
            <a:gdLst>
              <a:gd name="connsiteX0" fmla="*/ 12869333 w 12869333"/>
              <a:gd name="connsiteY0" fmla="*/ 0 h 3036933"/>
              <a:gd name="connsiteX1" fmla="*/ 7518400 w 12869333"/>
              <a:gd name="connsiteY1" fmla="*/ 3031067 h 3036933"/>
              <a:gd name="connsiteX2" fmla="*/ 0 w 12869333"/>
              <a:gd name="connsiteY2" fmla="*/ 762000 h 3036933"/>
              <a:gd name="connsiteX0" fmla="*/ 12869333 w 12869333"/>
              <a:gd name="connsiteY0" fmla="*/ 0 h 2337181"/>
              <a:gd name="connsiteX1" fmla="*/ 6430497 w 12869333"/>
              <a:gd name="connsiteY1" fmla="*/ 2328299 h 2337181"/>
              <a:gd name="connsiteX2" fmla="*/ 0 w 12869333"/>
              <a:gd name="connsiteY2" fmla="*/ 762000 h 2337181"/>
              <a:gd name="connsiteX0" fmla="*/ 12860760 w 12860760"/>
              <a:gd name="connsiteY0" fmla="*/ 0 h 2410112"/>
              <a:gd name="connsiteX1" fmla="*/ 6421924 w 12860760"/>
              <a:gd name="connsiteY1" fmla="*/ 2328299 h 2410112"/>
              <a:gd name="connsiteX2" fmla="*/ 0 w 12860760"/>
              <a:gd name="connsiteY2" fmla="*/ 1686340 h 2410112"/>
              <a:gd name="connsiteX0" fmla="*/ 12860760 w 12860760"/>
              <a:gd name="connsiteY0" fmla="*/ 0 h 2966967"/>
              <a:gd name="connsiteX1" fmla="*/ 6421924 w 12860760"/>
              <a:gd name="connsiteY1" fmla="*/ 2328299 h 2966967"/>
              <a:gd name="connsiteX2" fmla="*/ 0 w 12860760"/>
              <a:gd name="connsiteY2" fmla="*/ 1686340 h 2966967"/>
              <a:gd name="connsiteX0" fmla="*/ 12860760 w 12860760"/>
              <a:gd name="connsiteY0" fmla="*/ 0 h 3217604"/>
              <a:gd name="connsiteX1" fmla="*/ 9092691 w 12860760"/>
              <a:gd name="connsiteY1" fmla="*/ 2850117 h 3217604"/>
              <a:gd name="connsiteX2" fmla="*/ 0 w 12860760"/>
              <a:gd name="connsiteY2" fmla="*/ 1686340 h 3217604"/>
              <a:gd name="connsiteX0" fmla="*/ 12860760 w 12860760"/>
              <a:gd name="connsiteY0" fmla="*/ 0 h 3340474"/>
              <a:gd name="connsiteX1" fmla="*/ 9092691 w 12860760"/>
              <a:gd name="connsiteY1" fmla="*/ 2850117 h 3340474"/>
              <a:gd name="connsiteX2" fmla="*/ 0 w 12860760"/>
              <a:gd name="connsiteY2" fmla="*/ 1686340 h 3340474"/>
              <a:gd name="connsiteX0" fmla="*/ 12264438 w 12264438"/>
              <a:gd name="connsiteY0" fmla="*/ 0 h 5516487"/>
              <a:gd name="connsiteX1" fmla="*/ 9092691 w 12264438"/>
              <a:gd name="connsiteY1" fmla="*/ 5001774 h 5516487"/>
              <a:gd name="connsiteX2" fmla="*/ 0 w 12264438"/>
              <a:gd name="connsiteY2" fmla="*/ 3837997 h 5516487"/>
              <a:gd name="connsiteX0" fmla="*/ 12264438 w 12264438"/>
              <a:gd name="connsiteY0" fmla="*/ 0 h 5516487"/>
              <a:gd name="connsiteX1" fmla="*/ 9092691 w 12264438"/>
              <a:gd name="connsiteY1" fmla="*/ 5001774 h 5516487"/>
              <a:gd name="connsiteX2" fmla="*/ 0 w 12264438"/>
              <a:gd name="connsiteY2" fmla="*/ 3837997 h 5516487"/>
              <a:gd name="connsiteX0" fmla="*/ 12264438 w 12264438"/>
              <a:gd name="connsiteY0" fmla="*/ 0 h 5374934"/>
              <a:gd name="connsiteX1" fmla="*/ 7527540 w 12264438"/>
              <a:gd name="connsiteY1" fmla="*/ 4751374 h 5374934"/>
              <a:gd name="connsiteX2" fmla="*/ 0 w 12264438"/>
              <a:gd name="connsiteY2" fmla="*/ 3837997 h 5374934"/>
              <a:gd name="connsiteX0" fmla="*/ 12194069 w 12194069"/>
              <a:gd name="connsiteY0" fmla="*/ 0 h 5618741"/>
              <a:gd name="connsiteX1" fmla="*/ 7527540 w 12194069"/>
              <a:gd name="connsiteY1" fmla="*/ 4980275 h 5618741"/>
              <a:gd name="connsiteX2" fmla="*/ 0 w 12194069"/>
              <a:gd name="connsiteY2" fmla="*/ 4066898 h 5618741"/>
              <a:gd name="connsiteX0" fmla="*/ 12194069 w 12194069"/>
              <a:gd name="connsiteY0" fmla="*/ 0 h 5569368"/>
              <a:gd name="connsiteX1" fmla="*/ 7527540 w 12194069"/>
              <a:gd name="connsiteY1" fmla="*/ 4980275 h 5569368"/>
              <a:gd name="connsiteX2" fmla="*/ 0 w 12194069"/>
              <a:gd name="connsiteY2" fmla="*/ 4066898 h 5569368"/>
            </a:gdLst>
            <a:ahLst/>
            <a:cxnLst>
              <a:cxn ang="0">
                <a:pos x="connsiteX0" y="connsiteY0"/>
              </a:cxn>
              <a:cxn ang="0">
                <a:pos x="connsiteX1" y="connsiteY1"/>
              </a:cxn>
              <a:cxn ang="0">
                <a:pos x="connsiteX2" y="connsiteY2"/>
              </a:cxn>
            </a:cxnLst>
            <a:rect l="l" t="t" r="r" b="b"/>
            <a:pathLst>
              <a:path w="12194069" h="5569368">
                <a:moveTo>
                  <a:pt x="12194069" y="0"/>
                </a:moveTo>
                <a:cubicBezTo>
                  <a:pt x="11742395" y="1904807"/>
                  <a:pt x="9559885" y="4302459"/>
                  <a:pt x="7527540" y="4980275"/>
                </a:cubicBezTo>
                <a:cubicBezTo>
                  <a:pt x="5495195" y="5658091"/>
                  <a:pt x="3062101" y="6162410"/>
                  <a:pt x="0" y="4066898"/>
                </a:cubicBezTo>
              </a:path>
            </a:pathLst>
          </a:custGeom>
          <a:noFill/>
          <a:ln w="24130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233870" y="5766434"/>
            <a:ext cx="2374248" cy="550151"/>
          </a:xfrm>
          <a:prstGeom prst="rect">
            <a:avLst/>
          </a:prstGeom>
          <a:noFill/>
        </p:spPr>
        <p:txBody>
          <a:bodyPr wrap="square" lIns="0" tIns="0" rIns="0" bIns="0" rtlCol="0" anchor="ctr" anchorCtr="0">
            <a:normAutofit/>
          </a:bodyPr>
          <a:lstStyle/>
          <a:p>
            <a:pPr>
              <a:lnSpc>
                <a:spcPts val="3750"/>
              </a:lnSpc>
            </a:pPr>
            <a:r>
              <a:rPr lang="en-US" sz="2400" dirty="0">
                <a:solidFill>
                  <a:schemeClr val="tx2">
                    <a:lumMod val="75000"/>
                  </a:schemeClr>
                </a:solidFill>
                <a:latin typeface="+mj-lt"/>
              </a:rPr>
              <a:t>Jim Schiel</a:t>
            </a:r>
          </a:p>
        </p:txBody>
      </p:sp>
      <p:pic>
        <p:nvPicPr>
          <p:cNvPr id="3" name="Picture 2">
            <a:extLst>
              <a:ext uri="{FF2B5EF4-FFF2-40B4-BE49-F238E27FC236}">
                <a16:creationId xmlns:a16="http://schemas.microsoft.com/office/drawing/2014/main" id="{9B28D3AB-F7F9-DB40-8B88-EC1B7CEB570F}"/>
              </a:ext>
            </a:extLst>
          </p:cNvPr>
          <p:cNvPicPr>
            <a:picLocks noChangeAspect="1"/>
          </p:cNvPicPr>
          <p:nvPr/>
        </p:nvPicPr>
        <p:blipFill>
          <a:blip r:embed="rId4"/>
          <a:stretch>
            <a:fillRect/>
          </a:stretch>
        </p:blipFill>
        <p:spPr>
          <a:xfrm>
            <a:off x="5640786" y="5747596"/>
            <a:ext cx="3231573" cy="905423"/>
          </a:xfrm>
          <a:prstGeom prst="rect">
            <a:avLst/>
          </a:prstGeom>
        </p:spPr>
      </p:pic>
    </p:spTree>
    <p:extLst>
      <p:ext uri="{BB962C8B-B14F-4D97-AF65-F5344CB8AC3E}">
        <p14:creationId xmlns:p14="http://schemas.microsoft.com/office/powerpoint/2010/main" val="99387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7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330739"/>
            <a:ext cx="9144000" cy="6429983"/>
          </a:xfrm>
          <a:prstGeom prst="rect">
            <a:avLst/>
          </a:prstGeom>
          <a:blipFill dpi="0" rotWithShape="1">
            <a:blip r:embed="rId3" cstate="screen">
              <a:alphaModFix amt="7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29841" y="912932"/>
            <a:ext cx="4582239" cy="830997"/>
          </a:xfrm>
          <a:prstGeom prst="rect">
            <a:avLst/>
          </a:prstGeom>
          <a:noFill/>
          <a:ln>
            <a:noFill/>
          </a:ln>
        </p:spPr>
        <p:txBody>
          <a:bodyPr wrap="square" lIns="0" tIns="0" rIns="0" bIns="0" rtlCol="0" anchor="ctr" anchorCtr="0">
            <a:normAutofit/>
          </a:bodyPr>
          <a:lstStyle/>
          <a:p>
            <a:r>
              <a:rPr lang="en-US" sz="2700" dirty="0">
                <a:solidFill>
                  <a:schemeClr val="bg1"/>
                </a:solidFill>
                <a:latin typeface="Source Sans Pro ExtraLight" charset="0"/>
                <a:ea typeface="Source Sans Pro ExtraLight" charset="0"/>
                <a:cs typeface="Source Sans Pro ExtraLight" charset="0"/>
              </a:rPr>
              <a:t>How Can You Create </a:t>
            </a:r>
            <a:r>
              <a:rPr lang="en-US" sz="2700" b="1" dirty="0">
                <a:solidFill>
                  <a:schemeClr val="bg1"/>
                </a:solidFill>
                <a:latin typeface="Source Sans Pro" charset="0"/>
                <a:ea typeface="Source Sans Pro ExtraLight" charset="0"/>
                <a:cs typeface="Source Sans Pro ExtraLight" charset="0"/>
              </a:rPr>
              <a:t>Real ScrumMasters?</a:t>
            </a:r>
            <a:endParaRPr lang="en-US" sz="2700" b="1" dirty="0">
              <a:solidFill>
                <a:schemeClr val="bg1"/>
              </a:solidFill>
              <a:latin typeface="Source Sans Pro" charset="0"/>
              <a:ea typeface="Source Sans Pro" charset="0"/>
              <a:cs typeface="Source Sans Pro" charset="0"/>
            </a:endParaRPr>
          </a:p>
        </p:txBody>
      </p:sp>
      <p:sp>
        <p:nvSpPr>
          <p:cNvPr id="36" name="TextBox 35"/>
          <p:cNvSpPr txBox="1"/>
          <p:nvPr/>
        </p:nvSpPr>
        <p:spPr>
          <a:xfrm>
            <a:off x="640557" y="3124200"/>
            <a:ext cx="7482363" cy="2596850"/>
          </a:xfrm>
          <a:prstGeom prst="rect">
            <a:avLst/>
          </a:prstGeom>
          <a:noFill/>
        </p:spPr>
        <p:txBody>
          <a:bodyPr wrap="square" lIns="0" tIns="0" rIns="0" bIns="0" rtlCol="0">
            <a:normAutofit/>
          </a:bodyPr>
          <a:lstStyle>
            <a:defPPr>
              <a:defRPr lang="en-US"/>
            </a:defPPr>
            <a:lvl1pPr>
              <a:defRPr sz="1350">
                <a:solidFill>
                  <a:schemeClr val="tx2"/>
                </a:solidFill>
                <a:latin typeface="Source Sans Pro" charset="0"/>
                <a:ea typeface="Source Sans Pro" charset="0"/>
                <a:cs typeface="Source Sans Pro" charset="0"/>
              </a:defRPr>
            </a:lvl1pPr>
          </a:lstStyle>
          <a:p>
            <a:pPr>
              <a:spcAft>
                <a:spcPts val="1200"/>
              </a:spcAft>
            </a:pPr>
            <a:r>
              <a:rPr lang="en-US" sz="3200" dirty="0">
                <a:solidFill>
                  <a:schemeClr val="bg1"/>
                </a:solidFill>
              </a:rPr>
              <a:t>Get your ScrumMaster properly trained.</a:t>
            </a:r>
          </a:p>
        </p:txBody>
      </p:sp>
      <p:sp>
        <p:nvSpPr>
          <p:cNvPr id="23" name="Rectangle 22"/>
          <p:cNvSpPr/>
          <p:nvPr/>
        </p:nvSpPr>
        <p:spPr>
          <a:xfrm>
            <a:off x="0" y="6678618"/>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4572000" y="6679725"/>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7454900" y="6671363"/>
            <a:ext cx="1524294"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www.yourwebsite.com</a:t>
            </a:r>
            <a:endParaRPr lang="en-US" sz="750" dirty="0">
              <a:solidFill>
                <a:schemeClr val="bg1"/>
              </a:solidFill>
              <a:latin typeface="Source Sans Pro Light" charset="0"/>
              <a:ea typeface="Source Sans Pro Light" charset="0"/>
              <a:cs typeface="Source Sans Pro Light" charset="0"/>
            </a:endParaRPr>
          </a:p>
        </p:txBody>
      </p:sp>
      <p:sp>
        <p:nvSpPr>
          <p:cNvPr id="27" name="Rectangle 14"/>
          <p:cNvSpPr/>
          <p:nvPr/>
        </p:nvSpPr>
        <p:spPr>
          <a:xfrm>
            <a:off x="-312654" y="-482995"/>
            <a:ext cx="10093256" cy="1269356"/>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p:cNvSpPr/>
          <p:nvPr/>
        </p:nvSpPr>
        <p:spPr>
          <a:xfrm>
            <a:off x="-145473" y="31795"/>
            <a:ext cx="9362210" cy="375285"/>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330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500"/>
                                        <p:tgtEl>
                                          <p:spTgt spid="27"/>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400"/>
                                        <p:tgtEl>
                                          <p:spTgt spid="31"/>
                                        </p:tgtEl>
                                      </p:cBhvr>
                                    </p:animEffect>
                                  </p:childTnLst>
                                </p:cTn>
                              </p:par>
                            </p:childTnLst>
                          </p:cTn>
                        </p:par>
                        <p:par>
                          <p:cTn id="11" fill="hold">
                            <p:stCondLst>
                              <p:cond delay="1700"/>
                            </p:stCondLst>
                            <p:childTnLst>
                              <p:par>
                                <p:cTn id="12" presetID="10" presetClass="entr" presetSubtype="0" fill="hold" grpId="0"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childTnLst>
                          </p:cTn>
                        </p:par>
                        <p:par>
                          <p:cTn id="15" fill="hold">
                            <p:stCondLst>
                              <p:cond delay="2650"/>
                            </p:stCondLst>
                            <p:childTnLst>
                              <p:par>
                                <p:cTn id="16" presetID="10" presetClass="entr" presetSubtype="0" fill="hold" grpId="0" nodeType="afterEffect">
                                  <p:stCondLst>
                                    <p:cond delay="1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27"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7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330739"/>
            <a:ext cx="9144000" cy="6429983"/>
          </a:xfrm>
          <a:prstGeom prst="rect">
            <a:avLst/>
          </a:prstGeom>
          <a:blipFill dpi="0" rotWithShape="1">
            <a:blip r:embed="rId3" cstate="screen">
              <a:alphaModFix amt="7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29841" y="912932"/>
            <a:ext cx="4582239" cy="830997"/>
          </a:xfrm>
          <a:prstGeom prst="rect">
            <a:avLst/>
          </a:prstGeom>
          <a:noFill/>
          <a:ln>
            <a:noFill/>
          </a:ln>
        </p:spPr>
        <p:txBody>
          <a:bodyPr wrap="square" lIns="0" tIns="0" rIns="0" bIns="0" rtlCol="0" anchor="ctr" anchorCtr="0">
            <a:normAutofit/>
          </a:bodyPr>
          <a:lstStyle/>
          <a:p>
            <a:r>
              <a:rPr lang="en-US" sz="2700" dirty="0">
                <a:solidFill>
                  <a:schemeClr val="bg1"/>
                </a:solidFill>
                <a:latin typeface="Source Sans Pro ExtraLight" charset="0"/>
                <a:ea typeface="Source Sans Pro ExtraLight" charset="0"/>
                <a:cs typeface="Source Sans Pro ExtraLight" charset="0"/>
              </a:rPr>
              <a:t>How Can You Create </a:t>
            </a:r>
            <a:r>
              <a:rPr lang="en-US" sz="2700" b="1" dirty="0">
                <a:solidFill>
                  <a:schemeClr val="bg1"/>
                </a:solidFill>
                <a:latin typeface="Source Sans Pro" charset="0"/>
                <a:ea typeface="Source Sans Pro ExtraLight" charset="0"/>
                <a:cs typeface="Source Sans Pro ExtraLight" charset="0"/>
              </a:rPr>
              <a:t>Real ScrumMasters?</a:t>
            </a:r>
            <a:endParaRPr lang="en-US" sz="2700" b="1" dirty="0">
              <a:solidFill>
                <a:schemeClr val="bg1"/>
              </a:solidFill>
              <a:latin typeface="Source Sans Pro" charset="0"/>
              <a:ea typeface="Source Sans Pro" charset="0"/>
              <a:cs typeface="Source Sans Pro" charset="0"/>
            </a:endParaRPr>
          </a:p>
        </p:txBody>
      </p:sp>
      <p:sp>
        <p:nvSpPr>
          <p:cNvPr id="36" name="TextBox 35"/>
          <p:cNvSpPr txBox="1"/>
          <p:nvPr/>
        </p:nvSpPr>
        <p:spPr>
          <a:xfrm>
            <a:off x="640557" y="2472267"/>
            <a:ext cx="7482363" cy="3248783"/>
          </a:xfrm>
          <a:prstGeom prst="rect">
            <a:avLst/>
          </a:prstGeom>
          <a:noFill/>
        </p:spPr>
        <p:txBody>
          <a:bodyPr wrap="square" lIns="0" tIns="0" rIns="0" bIns="0" rtlCol="0">
            <a:noAutofit/>
          </a:bodyPr>
          <a:lstStyle>
            <a:defPPr>
              <a:defRPr lang="en-US"/>
            </a:defPPr>
            <a:lvl1pPr>
              <a:defRPr sz="1350">
                <a:solidFill>
                  <a:schemeClr val="tx2"/>
                </a:solidFill>
                <a:latin typeface="Source Sans Pro" charset="0"/>
                <a:ea typeface="Source Sans Pro" charset="0"/>
                <a:cs typeface="Source Sans Pro" charset="0"/>
              </a:defRPr>
            </a:lvl1pPr>
          </a:lstStyle>
          <a:p>
            <a:pPr>
              <a:spcAft>
                <a:spcPts val="1200"/>
              </a:spcAft>
            </a:pPr>
            <a:r>
              <a:rPr lang="en-US" sz="3200" dirty="0">
                <a:solidFill>
                  <a:schemeClr val="bg1"/>
                </a:solidFill>
              </a:rPr>
              <a:t>Help your ScrumMasters do their jobs by</a:t>
            </a:r>
          </a:p>
          <a:p>
            <a:pPr marL="914400" lvl="1" indent="-457200">
              <a:spcAft>
                <a:spcPts val="1200"/>
              </a:spcAft>
              <a:buFont typeface="Wingdings" pitchFamily="2" charset="2"/>
              <a:buChar char="ü"/>
            </a:pPr>
            <a:r>
              <a:rPr lang="en-US" sz="3200" dirty="0">
                <a:solidFill>
                  <a:schemeClr val="bg1"/>
                </a:solidFill>
              </a:rPr>
              <a:t>Creating an environment that is safe for unusual ideas.</a:t>
            </a:r>
          </a:p>
          <a:p>
            <a:pPr marL="914400" lvl="1" indent="-457200">
              <a:spcAft>
                <a:spcPts val="1200"/>
              </a:spcAft>
              <a:buFont typeface="Wingdings" pitchFamily="2" charset="2"/>
              <a:buChar char="ü"/>
            </a:pPr>
            <a:r>
              <a:rPr lang="en-US" sz="3200" dirty="0">
                <a:solidFill>
                  <a:schemeClr val="bg1"/>
                </a:solidFill>
              </a:rPr>
              <a:t>Encouraging experimentation.</a:t>
            </a:r>
          </a:p>
          <a:p>
            <a:pPr marL="914400" lvl="1" indent="-457200">
              <a:spcAft>
                <a:spcPts val="1200"/>
              </a:spcAft>
              <a:buFont typeface="Wingdings" pitchFamily="2" charset="2"/>
              <a:buChar char="ü"/>
            </a:pPr>
            <a:r>
              <a:rPr lang="en-US" sz="3200" dirty="0">
                <a:solidFill>
                  <a:schemeClr val="bg1"/>
                </a:solidFill>
              </a:rPr>
              <a:t>Honoring the Sprint </a:t>
            </a:r>
          </a:p>
          <a:p>
            <a:pPr>
              <a:spcAft>
                <a:spcPts val="1200"/>
              </a:spcAft>
            </a:pPr>
            <a:endParaRPr lang="en-US" sz="3200" dirty="0">
              <a:solidFill>
                <a:schemeClr val="bg1"/>
              </a:solidFill>
            </a:endParaRPr>
          </a:p>
        </p:txBody>
      </p:sp>
      <p:sp>
        <p:nvSpPr>
          <p:cNvPr id="23" name="Rectangle 22"/>
          <p:cNvSpPr/>
          <p:nvPr/>
        </p:nvSpPr>
        <p:spPr>
          <a:xfrm>
            <a:off x="0" y="6678618"/>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4572000" y="6679725"/>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7454900" y="6671363"/>
            <a:ext cx="1524294"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www.yourwebsite.com</a:t>
            </a:r>
            <a:endParaRPr lang="en-US" sz="750" dirty="0">
              <a:solidFill>
                <a:schemeClr val="bg1"/>
              </a:solidFill>
              <a:latin typeface="Source Sans Pro Light" charset="0"/>
              <a:ea typeface="Source Sans Pro Light" charset="0"/>
              <a:cs typeface="Source Sans Pro Light" charset="0"/>
            </a:endParaRPr>
          </a:p>
        </p:txBody>
      </p:sp>
      <p:sp>
        <p:nvSpPr>
          <p:cNvPr id="27" name="Rectangle 14"/>
          <p:cNvSpPr/>
          <p:nvPr/>
        </p:nvSpPr>
        <p:spPr>
          <a:xfrm>
            <a:off x="-312654" y="-482995"/>
            <a:ext cx="10093256" cy="1269356"/>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p:cNvSpPr/>
          <p:nvPr/>
        </p:nvSpPr>
        <p:spPr>
          <a:xfrm>
            <a:off x="-145473" y="31795"/>
            <a:ext cx="9362210" cy="375285"/>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60356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500"/>
                                        <p:tgtEl>
                                          <p:spTgt spid="27"/>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400"/>
                                        <p:tgtEl>
                                          <p:spTgt spid="31"/>
                                        </p:tgtEl>
                                      </p:cBhvr>
                                    </p:animEffect>
                                  </p:childTnLst>
                                </p:cTn>
                              </p:par>
                            </p:childTnLst>
                          </p:cTn>
                        </p:par>
                        <p:par>
                          <p:cTn id="11" fill="hold">
                            <p:stCondLst>
                              <p:cond delay="1700"/>
                            </p:stCondLst>
                            <p:childTnLst>
                              <p:par>
                                <p:cTn id="12" presetID="10" presetClass="entr" presetSubtype="0" fill="hold" grpId="0"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childTnLst>
                          </p:cTn>
                        </p:par>
                        <p:par>
                          <p:cTn id="15" fill="hold">
                            <p:stCondLst>
                              <p:cond delay="2650"/>
                            </p:stCondLst>
                            <p:childTnLst>
                              <p:par>
                                <p:cTn id="16" presetID="10" presetClass="entr" presetSubtype="0" fill="hold" grpId="0" nodeType="afterEffect">
                                  <p:stCondLst>
                                    <p:cond delay="1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27"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7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330739"/>
            <a:ext cx="9144000" cy="6429983"/>
          </a:xfrm>
          <a:prstGeom prst="rect">
            <a:avLst/>
          </a:prstGeom>
          <a:blipFill dpi="0" rotWithShape="1">
            <a:blip r:embed="rId3" cstate="screen">
              <a:alphaModFix amt="7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29841" y="912932"/>
            <a:ext cx="4582239" cy="830997"/>
          </a:xfrm>
          <a:prstGeom prst="rect">
            <a:avLst/>
          </a:prstGeom>
          <a:noFill/>
          <a:ln>
            <a:noFill/>
          </a:ln>
        </p:spPr>
        <p:txBody>
          <a:bodyPr wrap="square" lIns="0" tIns="0" rIns="0" bIns="0" rtlCol="0" anchor="ctr" anchorCtr="0">
            <a:normAutofit/>
          </a:bodyPr>
          <a:lstStyle/>
          <a:p>
            <a:r>
              <a:rPr lang="en-US" sz="2700" dirty="0">
                <a:solidFill>
                  <a:schemeClr val="bg1"/>
                </a:solidFill>
                <a:latin typeface="Source Sans Pro ExtraLight" charset="0"/>
                <a:ea typeface="Source Sans Pro ExtraLight" charset="0"/>
                <a:cs typeface="Source Sans Pro ExtraLight" charset="0"/>
              </a:rPr>
              <a:t>How Can You Create </a:t>
            </a:r>
            <a:r>
              <a:rPr lang="en-US" sz="2700" b="1" dirty="0">
                <a:solidFill>
                  <a:schemeClr val="bg1"/>
                </a:solidFill>
                <a:latin typeface="Source Sans Pro" charset="0"/>
                <a:ea typeface="Source Sans Pro ExtraLight" charset="0"/>
                <a:cs typeface="Source Sans Pro ExtraLight" charset="0"/>
              </a:rPr>
              <a:t>Real ScrumMasters?</a:t>
            </a:r>
            <a:endParaRPr lang="en-US" sz="2700" b="1" dirty="0">
              <a:solidFill>
                <a:schemeClr val="bg1"/>
              </a:solidFill>
              <a:latin typeface="Source Sans Pro" charset="0"/>
              <a:ea typeface="Source Sans Pro" charset="0"/>
              <a:cs typeface="Source Sans Pro" charset="0"/>
            </a:endParaRPr>
          </a:p>
        </p:txBody>
      </p:sp>
      <p:sp>
        <p:nvSpPr>
          <p:cNvPr id="36" name="TextBox 35"/>
          <p:cNvSpPr txBox="1"/>
          <p:nvPr/>
        </p:nvSpPr>
        <p:spPr>
          <a:xfrm>
            <a:off x="640557" y="3048000"/>
            <a:ext cx="7482363" cy="2673050"/>
          </a:xfrm>
          <a:prstGeom prst="rect">
            <a:avLst/>
          </a:prstGeom>
          <a:noFill/>
        </p:spPr>
        <p:txBody>
          <a:bodyPr wrap="square" lIns="0" tIns="0" rIns="0" bIns="0" rtlCol="0">
            <a:normAutofit/>
          </a:bodyPr>
          <a:lstStyle>
            <a:defPPr>
              <a:defRPr lang="en-US"/>
            </a:defPPr>
            <a:lvl1pPr>
              <a:defRPr sz="1350">
                <a:solidFill>
                  <a:schemeClr val="tx2"/>
                </a:solidFill>
                <a:latin typeface="Source Sans Pro" charset="0"/>
                <a:ea typeface="Source Sans Pro" charset="0"/>
                <a:cs typeface="Source Sans Pro" charset="0"/>
              </a:defRPr>
            </a:lvl1pPr>
          </a:lstStyle>
          <a:p>
            <a:pPr>
              <a:spcAft>
                <a:spcPts val="1200"/>
              </a:spcAft>
            </a:pPr>
            <a:r>
              <a:rPr lang="en-US" sz="3200" dirty="0">
                <a:solidFill>
                  <a:schemeClr val="bg1"/>
                </a:solidFill>
              </a:rPr>
              <a:t>Understand that highly-productive teams are the answer to getting things done – not process and tools.</a:t>
            </a:r>
          </a:p>
          <a:p>
            <a:pPr>
              <a:spcAft>
                <a:spcPts val="1200"/>
              </a:spcAft>
            </a:pPr>
            <a:endParaRPr lang="en-US" sz="3200" dirty="0">
              <a:solidFill>
                <a:schemeClr val="bg1"/>
              </a:solidFill>
            </a:endParaRPr>
          </a:p>
          <a:p>
            <a:pPr>
              <a:spcAft>
                <a:spcPts val="1200"/>
              </a:spcAft>
            </a:pPr>
            <a:endParaRPr lang="en-US" sz="3200" dirty="0">
              <a:solidFill>
                <a:schemeClr val="bg1"/>
              </a:solidFill>
            </a:endParaRPr>
          </a:p>
        </p:txBody>
      </p:sp>
      <p:sp>
        <p:nvSpPr>
          <p:cNvPr id="23" name="Rectangle 22"/>
          <p:cNvSpPr/>
          <p:nvPr/>
        </p:nvSpPr>
        <p:spPr>
          <a:xfrm>
            <a:off x="0" y="6678618"/>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4572000" y="6679725"/>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7454900" y="6671363"/>
            <a:ext cx="1524294"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www.yourwebsite.com</a:t>
            </a:r>
            <a:endParaRPr lang="en-US" sz="750" dirty="0">
              <a:solidFill>
                <a:schemeClr val="bg1"/>
              </a:solidFill>
              <a:latin typeface="Source Sans Pro Light" charset="0"/>
              <a:ea typeface="Source Sans Pro Light" charset="0"/>
              <a:cs typeface="Source Sans Pro Light" charset="0"/>
            </a:endParaRPr>
          </a:p>
        </p:txBody>
      </p:sp>
      <p:sp>
        <p:nvSpPr>
          <p:cNvPr id="27" name="Rectangle 14"/>
          <p:cNvSpPr/>
          <p:nvPr/>
        </p:nvSpPr>
        <p:spPr>
          <a:xfrm>
            <a:off x="-312654" y="-482995"/>
            <a:ext cx="10093256" cy="1269356"/>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p:cNvSpPr/>
          <p:nvPr/>
        </p:nvSpPr>
        <p:spPr>
          <a:xfrm>
            <a:off x="-145473" y="31795"/>
            <a:ext cx="9362210" cy="375285"/>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126458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500"/>
                                        <p:tgtEl>
                                          <p:spTgt spid="27"/>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400"/>
                                        <p:tgtEl>
                                          <p:spTgt spid="31"/>
                                        </p:tgtEl>
                                      </p:cBhvr>
                                    </p:animEffect>
                                  </p:childTnLst>
                                </p:cTn>
                              </p:par>
                            </p:childTnLst>
                          </p:cTn>
                        </p:par>
                        <p:par>
                          <p:cTn id="11" fill="hold">
                            <p:stCondLst>
                              <p:cond delay="1700"/>
                            </p:stCondLst>
                            <p:childTnLst>
                              <p:par>
                                <p:cTn id="12" presetID="10" presetClass="entr" presetSubtype="0" fill="hold" grpId="0"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childTnLst>
                          </p:cTn>
                        </p:par>
                        <p:par>
                          <p:cTn id="15" fill="hold">
                            <p:stCondLst>
                              <p:cond delay="2650"/>
                            </p:stCondLst>
                            <p:childTnLst>
                              <p:par>
                                <p:cTn id="16" presetID="10" presetClass="entr" presetSubtype="0" fill="hold" grpId="0" nodeType="afterEffect">
                                  <p:stCondLst>
                                    <p:cond delay="1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2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14"/>
          <p:cNvSpPr/>
          <p:nvPr/>
        </p:nvSpPr>
        <p:spPr>
          <a:xfrm rot="301928">
            <a:off x="-1439459" y="1191219"/>
            <a:ext cx="16281597" cy="8055061"/>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rot="18873885">
            <a:off x="-1561305" y="2202181"/>
            <a:ext cx="16747538" cy="3989492"/>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97967"/>
              <a:gd name="connsiteX1" fmla="*/ 3157538 w 12187238"/>
              <a:gd name="connsiteY1" fmla="*/ 1042 h 697967"/>
              <a:gd name="connsiteX2" fmla="*/ 7900988 w 12187238"/>
              <a:gd name="connsiteY2" fmla="*/ 586830 h 697967"/>
              <a:gd name="connsiteX3" fmla="*/ 12187238 w 12187238"/>
              <a:gd name="connsiteY3" fmla="*/ 1042 h 697967"/>
              <a:gd name="connsiteX0" fmla="*/ 0 w 12187238"/>
              <a:gd name="connsiteY0" fmla="*/ 475981 h 785545"/>
              <a:gd name="connsiteX1" fmla="*/ 3157538 w 12187238"/>
              <a:gd name="connsiteY1" fmla="*/ 4493 h 785545"/>
              <a:gd name="connsiteX2" fmla="*/ 7687621 w 12187238"/>
              <a:gd name="connsiteY2" fmla="*/ 731875 h 785545"/>
              <a:gd name="connsiteX3" fmla="*/ 12187238 w 12187238"/>
              <a:gd name="connsiteY3" fmla="*/ 4493 h 785545"/>
              <a:gd name="connsiteX0" fmla="*/ 0 w 12187238"/>
              <a:gd name="connsiteY0" fmla="*/ 475981 h 833156"/>
              <a:gd name="connsiteX1" fmla="*/ 3157538 w 12187238"/>
              <a:gd name="connsiteY1" fmla="*/ 4493 h 833156"/>
              <a:gd name="connsiteX2" fmla="*/ 7687621 w 12187238"/>
              <a:gd name="connsiteY2" fmla="*/ 731875 h 833156"/>
              <a:gd name="connsiteX3" fmla="*/ 12187238 w 12187238"/>
              <a:gd name="connsiteY3" fmla="*/ 4493 h 833156"/>
              <a:gd name="connsiteX0" fmla="*/ 0 w 12237992"/>
              <a:gd name="connsiteY0" fmla="*/ 749663 h 1007671"/>
              <a:gd name="connsiteX1" fmla="*/ 3157538 w 12237992"/>
              <a:gd name="connsiteY1" fmla="*/ 278175 h 1007671"/>
              <a:gd name="connsiteX2" fmla="*/ 7687621 w 12237992"/>
              <a:gd name="connsiteY2" fmla="*/ 1005557 h 1007671"/>
              <a:gd name="connsiteX3" fmla="*/ 12237992 w 12237992"/>
              <a:gd name="connsiteY3" fmla="*/ 0 h 1007671"/>
              <a:gd name="connsiteX0" fmla="*/ 0 w 12227101"/>
              <a:gd name="connsiteY0" fmla="*/ 593911 h 860505"/>
              <a:gd name="connsiteX1" fmla="*/ 3157538 w 12227101"/>
              <a:gd name="connsiteY1" fmla="*/ 122423 h 860505"/>
              <a:gd name="connsiteX2" fmla="*/ 7687621 w 12227101"/>
              <a:gd name="connsiteY2" fmla="*/ 849805 h 860505"/>
              <a:gd name="connsiteX3" fmla="*/ 12227101 w 12227101"/>
              <a:gd name="connsiteY3" fmla="*/ 0 h 860505"/>
              <a:gd name="connsiteX0" fmla="*/ 0 w 12227101"/>
              <a:gd name="connsiteY0" fmla="*/ 593911 h 850239"/>
              <a:gd name="connsiteX1" fmla="*/ 3157538 w 12227101"/>
              <a:gd name="connsiteY1" fmla="*/ 122423 h 850239"/>
              <a:gd name="connsiteX2" fmla="*/ 7687621 w 12227101"/>
              <a:gd name="connsiteY2" fmla="*/ 849805 h 850239"/>
              <a:gd name="connsiteX3" fmla="*/ 12227101 w 12227101"/>
              <a:gd name="connsiteY3" fmla="*/ 0 h 850239"/>
              <a:gd name="connsiteX0" fmla="*/ 0 w 12221654"/>
              <a:gd name="connsiteY0" fmla="*/ 516034 h 772066"/>
              <a:gd name="connsiteX1" fmla="*/ 3157538 w 12221654"/>
              <a:gd name="connsiteY1" fmla="*/ 44546 h 772066"/>
              <a:gd name="connsiteX2" fmla="*/ 7687621 w 12221654"/>
              <a:gd name="connsiteY2" fmla="*/ 771928 h 772066"/>
              <a:gd name="connsiteX3" fmla="*/ 12221654 w 12221654"/>
              <a:gd name="connsiteY3" fmla="*/ 0 h 772066"/>
              <a:gd name="connsiteX0" fmla="*/ 0 w 12221654"/>
              <a:gd name="connsiteY0" fmla="*/ 516034 h 815833"/>
              <a:gd name="connsiteX1" fmla="*/ 3157538 w 12221654"/>
              <a:gd name="connsiteY1" fmla="*/ 44546 h 815833"/>
              <a:gd name="connsiteX2" fmla="*/ 7687621 w 12221654"/>
              <a:gd name="connsiteY2" fmla="*/ 771928 h 815833"/>
              <a:gd name="connsiteX3" fmla="*/ 12221654 w 12221654"/>
              <a:gd name="connsiteY3" fmla="*/ 0 h 815833"/>
            </a:gdLst>
            <a:ahLst/>
            <a:cxnLst>
              <a:cxn ang="0">
                <a:pos x="connsiteX0" y="connsiteY0"/>
              </a:cxn>
              <a:cxn ang="0">
                <a:pos x="connsiteX1" y="connsiteY1"/>
              </a:cxn>
              <a:cxn ang="0">
                <a:pos x="connsiteX2" y="connsiteY2"/>
              </a:cxn>
              <a:cxn ang="0">
                <a:pos x="connsiteX3" y="connsiteY3"/>
              </a:cxn>
            </a:cxnLst>
            <a:rect l="l" t="t" r="r" b="b"/>
            <a:pathLst>
              <a:path w="12221654" h="815833">
                <a:moveTo>
                  <a:pt x="0" y="516034"/>
                </a:moveTo>
                <a:cubicBezTo>
                  <a:pt x="920353" y="270765"/>
                  <a:pt x="1876268" y="1897"/>
                  <a:pt x="3157538" y="44546"/>
                </a:cubicBezTo>
                <a:cubicBezTo>
                  <a:pt x="4438808" y="87195"/>
                  <a:pt x="6168984" y="669236"/>
                  <a:pt x="7687621" y="771928"/>
                </a:cubicBezTo>
                <a:cubicBezTo>
                  <a:pt x="9206258" y="874620"/>
                  <a:pt x="10933411" y="861822"/>
                  <a:pt x="12221654" y="0"/>
                </a:cubicBezTo>
              </a:path>
            </a:pathLst>
          </a:custGeom>
          <a:noFill/>
          <a:ln w="209550">
            <a:solidFill>
              <a:schemeClr val="accent2">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rot="20652208">
            <a:off x="-2712349" y="67842"/>
            <a:ext cx="17011251" cy="4105924"/>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 name="connsiteX0" fmla="*/ 0 w 12169992"/>
              <a:gd name="connsiteY0" fmla="*/ 564879 h 845400"/>
              <a:gd name="connsiteX1" fmla="*/ 3157538 w 12169992"/>
              <a:gd name="connsiteY1" fmla="*/ 93391 h 845400"/>
              <a:gd name="connsiteX2" fmla="*/ 7825660 w 12169992"/>
              <a:gd name="connsiteY2" fmla="*/ 836649 h 845400"/>
              <a:gd name="connsiteX3" fmla="*/ 12169992 w 12169992"/>
              <a:gd name="connsiteY3" fmla="*/ 0 h 845400"/>
              <a:gd name="connsiteX0" fmla="*/ 0 w 12169992"/>
              <a:gd name="connsiteY0" fmla="*/ 564879 h 839644"/>
              <a:gd name="connsiteX1" fmla="*/ 3157538 w 12169992"/>
              <a:gd name="connsiteY1" fmla="*/ 93391 h 839644"/>
              <a:gd name="connsiteX2" fmla="*/ 7825660 w 12169992"/>
              <a:gd name="connsiteY2" fmla="*/ 836649 h 839644"/>
              <a:gd name="connsiteX3" fmla="*/ 12169992 w 12169992"/>
              <a:gd name="connsiteY3" fmla="*/ 0 h 839644"/>
            </a:gdLst>
            <a:ahLst/>
            <a:cxnLst>
              <a:cxn ang="0">
                <a:pos x="connsiteX0" y="connsiteY0"/>
              </a:cxn>
              <a:cxn ang="0">
                <a:pos x="connsiteX1" y="connsiteY1"/>
              </a:cxn>
              <a:cxn ang="0">
                <a:pos x="connsiteX2" y="connsiteY2"/>
              </a:cxn>
              <a:cxn ang="0">
                <a:pos x="connsiteX3" y="connsiteY3"/>
              </a:cxn>
            </a:cxnLst>
            <a:rect l="l" t="t" r="r" b="b"/>
            <a:pathLst>
              <a:path w="12169992" h="839644">
                <a:moveTo>
                  <a:pt x="0" y="564879"/>
                </a:moveTo>
                <a:cubicBezTo>
                  <a:pt x="920353" y="319610"/>
                  <a:pt x="1853261" y="48096"/>
                  <a:pt x="3157538" y="93391"/>
                </a:cubicBezTo>
                <a:cubicBezTo>
                  <a:pt x="4461815" y="138686"/>
                  <a:pt x="6385192" y="804605"/>
                  <a:pt x="7825660" y="836649"/>
                </a:cubicBezTo>
                <a:cubicBezTo>
                  <a:pt x="9266128" y="868693"/>
                  <a:pt x="11085703" y="647211"/>
                  <a:pt x="12169992" y="0"/>
                </a:cubicBezTo>
              </a:path>
            </a:pathLst>
          </a:custGeom>
          <a:noFill/>
          <a:ln w="209550">
            <a:solidFill>
              <a:schemeClr val="bg1">
                <a:lumMod val="85000"/>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93914" y="8376557"/>
            <a:ext cx="184731" cy="300082"/>
          </a:xfrm>
          <a:prstGeom prst="rect">
            <a:avLst/>
          </a:prstGeom>
          <a:noFill/>
        </p:spPr>
        <p:txBody>
          <a:bodyPr wrap="none" rtlCol="0">
            <a:spAutoFit/>
          </a:bodyPr>
          <a:lstStyle/>
          <a:p>
            <a:endParaRPr lang="en-US" sz="1350" dirty="0"/>
          </a:p>
        </p:txBody>
      </p:sp>
      <p:sp>
        <p:nvSpPr>
          <p:cNvPr id="12" name="Rectangle 1"/>
          <p:cNvSpPr/>
          <p:nvPr/>
        </p:nvSpPr>
        <p:spPr>
          <a:xfrm rot="16200000" flipH="1">
            <a:off x="957168" y="1774957"/>
            <a:ext cx="4603014" cy="7544003"/>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
          <p:cNvSpPr/>
          <p:nvPr/>
        </p:nvSpPr>
        <p:spPr>
          <a:xfrm rot="16200000" flipH="1">
            <a:off x="2378635" y="-1908659"/>
            <a:ext cx="4145896" cy="9559932"/>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388" h="6638167">
                <a:moveTo>
                  <a:pt x="1751916" y="0"/>
                </a:moveTo>
                <a:lnTo>
                  <a:pt x="3194388" y="0"/>
                </a:lnTo>
                <a:cubicBezTo>
                  <a:pt x="1911236" y="1008117"/>
                  <a:pt x="121676" y="2250828"/>
                  <a:pt x="837102" y="6638167"/>
                </a:cubicBezTo>
                <a:cubicBezTo>
                  <a:pt x="-190458" y="4737709"/>
                  <a:pt x="-157595" y="1009316"/>
                  <a:pt x="324169" y="24063"/>
                </a:cubicBezTo>
                <a:lnTo>
                  <a:pt x="1751916" y="0"/>
                </a:lnTo>
                <a:close/>
              </a:path>
            </a:pathLst>
          </a:custGeom>
          <a:solidFill>
            <a:schemeClr val="accent1">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
          <p:cNvSpPr/>
          <p:nvPr/>
        </p:nvSpPr>
        <p:spPr>
          <a:xfrm rot="5400000">
            <a:off x="2752713" y="-1134206"/>
            <a:ext cx="3390838" cy="9391737"/>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29" h="6890084">
                <a:moveTo>
                  <a:pt x="1223311" y="0"/>
                </a:moveTo>
                <a:lnTo>
                  <a:pt x="2295124" y="0"/>
                </a:lnTo>
                <a:cubicBezTo>
                  <a:pt x="1230998" y="1564105"/>
                  <a:pt x="407503" y="5181600"/>
                  <a:pt x="2487629" y="6890084"/>
                </a:cubicBezTo>
                <a:cubicBezTo>
                  <a:pt x="-848126" y="6152147"/>
                  <a:pt x="-28474" y="1009316"/>
                  <a:pt x="453290" y="24063"/>
                </a:cubicBezTo>
                <a:lnTo>
                  <a:pt x="1223311" y="0"/>
                </a:lnTo>
                <a:close/>
              </a:path>
            </a:pathLst>
          </a:cu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
          <p:cNvSpPr/>
          <p:nvPr/>
        </p:nvSpPr>
        <p:spPr>
          <a:xfrm rot="5400000">
            <a:off x="2748841" y="-1140024"/>
            <a:ext cx="3356795" cy="9415553"/>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685429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685429 w 2487629"/>
              <a:gd name="connsiteY4" fmla="*/ 0 h 6890084"/>
              <a:gd name="connsiteX0" fmla="*/ 562671 w 2364871"/>
              <a:gd name="connsiteY0" fmla="*/ 0 h 6890084"/>
              <a:gd name="connsiteX1" fmla="*/ 776702 w 2364871"/>
              <a:gd name="connsiteY1" fmla="*/ 0 h 6890084"/>
              <a:gd name="connsiteX2" fmla="*/ 2364871 w 2364871"/>
              <a:gd name="connsiteY2" fmla="*/ 6890084 h 6890084"/>
              <a:gd name="connsiteX3" fmla="*/ 532238 w 2364871"/>
              <a:gd name="connsiteY3" fmla="*/ 24063 h 6890084"/>
              <a:gd name="connsiteX4" fmla="*/ 562671 w 2364871"/>
              <a:gd name="connsiteY4" fmla="*/ 0 h 6890084"/>
              <a:gd name="connsiteX0" fmla="*/ 680270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680270 w 2482470"/>
              <a:gd name="connsiteY4" fmla="*/ 0 h 6890084"/>
              <a:gd name="connsiteX0" fmla="*/ 774399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774399 w 2482470"/>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25853 w 2533924"/>
              <a:gd name="connsiteY0" fmla="*/ 0 h 6890084"/>
              <a:gd name="connsiteX1" fmla="*/ 945755 w 2533924"/>
              <a:gd name="connsiteY1" fmla="*/ 0 h 6890084"/>
              <a:gd name="connsiteX2" fmla="*/ 2533924 w 2533924"/>
              <a:gd name="connsiteY2" fmla="*/ 6890084 h 6890084"/>
              <a:gd name="connsiteX3" fmla="*/ 526479 w 2533924"/>
              <a:gd name="connsiteY3" fmla="*/ 10616 h 6890084"/>
              <a:gd name="connsiteX4" fmla="*/ 825853 w 2533924"/>
              <a:gd name="connsiteY4" fmla="*/ 0 h 6890084"/>
              <a:gd name="connsiteX0" fmla="*/ 825853 w 2533924"/>
              <a:gd name="connsiteY0" fmla="*/ 1948 h 6892032"/>
              <a:gd name="connsiteX1" fmla="*/ 945755 w 2533924"/>
              <a:gd name="connsiteY1" fmla="*/ 1948 h 6892032"/>
              <a:gd name="connsiteX2" fmla="*/ 2533924 w 2533924"/>
              <a:gd name="connsiteY2" fmla="*/ 6892032 h 6892032"/>
              <a:gd name="connsiteX3" fmla="*/ 526479 w 2533924"/>
              <a:gd name="connsiteY3" fmla="*/ 915 h 6892032"/>
              <a:gd name="connsiteX4" fmla="*/ 825853 w 2533924"/>
              <a:gd name="connsiteY4" fmla="*/ 1948 h 6892032"/>
              <a:gd name="connsiteX0" fmla="*/ 825853 w 2533924"/>
              <a:gd name="connsiteY0" fmla="*/ 17472 h 6907556"/>
              <a:gd name="connsiteX1" fmla="*/ 945755 w 2533924"/>
              <a:gd name="connsiteY1" fmla="*/ 0 h 6907556"/>
              <a:gd name="connsiteX2" fmla="*/ 2533924 w 2533924"/>
              <a:gd name="connsiteY2" fmla="*/ 6907556 h 6907556"/>
              <a:gd name="connsiteX3" fmla="*/ 526479 w 2533924"/>
              <a:gd name="connsiteY3" fmla="*/ 16439 h 6907556"/>
              <a:gd name="connsiteX4" fmla="*/ 825853 w 2533924"/>
              <a:gd name="connsiteY4" fmla="*/ 17472 h 6907556"/>
              <a:gd name="connsiteX0" fmla="*/ 755962 w 2533924"/>
              <a:gd name="connsiteY0" fmla="*/ 11648 h 6907556"/>
              <a:gd name="connsiteX1" fmla="*/ 945755 w 2533924"/>
              <a:gd name="connsiteY1" fmla="*/ 0 h 6907556"/>
              <a:gd name="connsiteX2" fmla="*/ 2533924 w 2533924"/>
              <a:gd name="connsiteY2" fmla="*/ 6907556 h 6907556"/>
              <a:gd name="connsiteX3" fmla="*/ 526479 w 2533924"/>
              <a:gd name="connsiteY3" fmla="*/ 16439 h 6907556"/>
              <a:gd name="connsiteX4" fmla="*/ 755962 w 2533924"/>
              <a:gd name="connsiteY4" fmla="*/ 11648 h 6907556"/>
              <a:gd name="connsiteX0" fmla="*/ 774550 w 2552512"/>
              <a:gd name="connsiteY0" fmla="*/ 11648 h 6907556"/>
              <a:gd name="connsiteX1" fmla="*/ 964343 w 2552512"/>
              <a:gd name="connsiteY1" fmla="*/ 0 h 6907556"/>
              <a:gd name="connsiteX2" fmla="*/ 2552512 w 2552512"/>
              <a:gd name="connsiteY2" fmla="*/ 6907556 h 6907556"/>
              <a:gd name="connsiteX3" fmla="*/ 515946 w 2552512"/>
              <a:gd name="connsiteY3" fmla="*/ 16439 h 6907556"/>
              <a:gd name="connsiteX4" fmla="*/ 774550 w 2552512"/>
              <a:gd name="connsiteY4" fmla="*/ 11648 h 6907556"/>
              <a:gd name="connsiteX0" fmla="*/ 684692 w 2462654"/>
              <a:gd name="connsiteY0" fmla="*/ 11648 h 6907556"/>
              <a:gd name="connsiteX1" fmla="*/ 874485 w 2462654"/>
              <a:gd name="connsiteY1" fmla="*/ 0 h 6907556"/>
              <a:gd name="connsiteX2" fmla="*/ 2462654 w 2462654"/>
              <a:gd name="connsiteY2" fmla="*/ 6907556 h 6907556"/>
              <a:gd name="connsiteX3" fmla="*/ 426088 w 2462654"/>
              <a:gd name="connsiteY3" fmla="*/ 16439 h 6907556"/>
              <a:gd name="connsiteX4" fmla="*/ 684692 w 2462654"/>
              <a:gd name="connsiteY4" fmla="*/ 11648 h 690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54" h="6907556">
                <a:moveTo>
                  <a:pt x="684692" y="11648"/>
                </a:moveTo>
                <a:lnTo>
                  <a:pt x="874485" y="0"/>
                </a:lnTo>
                <a:cubicBezTo>
                  <a:pt x="-189641" y="1564105"/>
                  <a:pt x="-291240" y="6177640"/>
                  <a:pt x="2462654" y="6907556"/>
                </a:cubicBezTo>
                <a:cubicBezTo>
                  <a:pt x="-873101" y="6169619"/>
                  <a:pt x="6077" y="925035"/>
                  <a:pt x="426088" y="16439"/>
                </a:cubicBezTo>
                <a:cubicBezTo>
                  <a:pt x="620009" y="12900"/>
                  <a:pt x="584901" y="15187"/>
                  <a:pt x="684692" y="11648"/>
                </a:cubicBezTo>
                <a:close/>
              </a:path>
            </a:pathLst>
          </a:custGeom>
          <a:solidFill>
            <a:schemeClr val="accent2">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Your Logo Here"/>
          <p:cNvSpPr txBox="1"/>
          <p:nvPr/>
        </p:nvSpPr>
        <p:spPr>
          <a:xfrm>
            <a:off x="2212357" y="2658071"/>
            <a:ext cx="4719286" cy="492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fontScale="92500" lnSpcReduction="10000"/>
          </a:bodyPr>
          <a:lstStyle>
            <a:lvl1pPr>
              <a:defRPr>
                <a:solidFill>
                  <a:srgbClr val="FFFFFF"/>
                </a:solidFill>
                <a:latin typeface="Lato Bold"/>
                <a:ea typeface="Lato Bold"/>
                <a:cs typeface="Lato Bold"/>
                <a:sym typeface="Lato Bold"/>
              </a:defRPr>
            </a:lvl1pPr>
          </a:lstStyle>
          <a:p>
            <a:pPr algn="ctr"/>
            <a:r>
              <a:rPr lang="en-US" sz="3600" b="1" dirty="0">
                <a:latin typeface="Source Sans Pro" charset="0"/>
                <a:ea typeface="Source Sans Pro" charset="0"/>
                <a:cs typeface="Source Sans Pro" charset="0"/>
              </a:rPr>
              <a:t>Thank You!</a:t>
            </a:r>
            <a:endParaRPr sz="3600" b="1" dirty="0">
              <a:latin typeface="Source Sans Pro" charset="0"/>
              <a:ea typeface="Source Sans Pro" charset="0"/>
              <a:cs typeface="Source Sans Pro" charset="0"/>
            </a:endParaRPr>
          </a:p>
        </p:txBody>
      </p:sp>
      <p:sp>
        <p:nvSpPr>
          <p:cNvPr id="5" name="Your Logo Here"/>
          <p:cNvSpPr txBox="1"/>
          <p:nvPr/>
        </p:nvSpPr>
        <p:spPr>
          <a:xfrm>
            <a:off x="2688889" y="4148885"/>
            <a:ext cx="3880590" cy="2616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fontScale="77500" lnSpcReduction="20000"/>
          </a:bodyPr>
          <a:lstStyle>
            <a:lvl1pPr>
              <a:defRPr>
                <a:solidFill>
                  <a:srgbClr val="FFFFFF"/>
                </a:solidFill>
                <a:latin typeface="Lato Bold"/>
                <a:ea typeface="Lato Bold"/>
                <a:cs typeface="Lato Bold"/>
                <a:sym typeface="Lato Bold"/>
              </a:defRPr>
            </a:lvl1pPr>
          </a:lstStyle>
          <a:p>
            <a:pPr algn="ctr"/>
            <a:r>
              <a:rPr lang="en-US" sz="2400" dirty="0" err="1">
                <a:latin typeface="Source Sans Pro" charset="0"/>
                <a:ea typeface="Source Sans Pro" charset="0"/>
                <a:cs typeface="Source Sans Pro" charset="0"/>
              </a:rPr>
              <a:t>www.artisansoftwareconsulting.com</a:t>
            </a:r>
            <a:endParaRPr sz="2400" dirty="0">
              <a:latin typeface="Source Sans Pro" charset="0"/>
              <a:ea typeface="Source Sans Pro" charset="0"/>
              <a:cs typeface="Source Sans Pro" charset="0"/>
            </a:endParaRPr>
          </a:p>
        </p:txBody>
      </p:sp>
      <p:pic>
        <p:nvPicPr>
          <p:cNvPr id="16" name="Picture 15">
            <a:extLst>
              <a:ext uri="{FF2B5EF4-FFF2-40B4-BE49-F238E27FC236}">
                <a16:creationId xmlns:a16="http://schemas.microsoft.com/office/drawing/2014/main" id="{B83723EB-54F7-2843-A853-EF209817CBA0}"/>
              </a:ext>
            </a:extLst>
          </p:cNvPr>
          <p:cNvPicPr>
            <a:picLocks noChangeAspect="1"/>
          </p:cNvPicPr>
          <p:nvPr/>
        </p:nvPicPr>
        <p:blipFill>
          <a:blip r:embed="rId3"/>
          <a:stretch>
            <a:fillRect/>
          </a:stretch>
        </p:blipFill>
        <p:spPr>
          <a:xfrm>
            <a:off x="1606632" y="928203"/>
            <a:ext cx="5382838" cy="1508165"/>
          </a:xfrm>
          <a:prstGeom prst="rect">
            <a:avLst/>
          </a:prstGeom>
        </p:spPr>
      </p:pic>
      <p:sp>
        <p:nvSpPr>
          <p:cNvPr id="17" name="Your Logo Here">
            <a:extLst>
              <a:ext uri="{FF2B5EF4-FFF2-40B4-BE49-F238E27FC236}">
                <a16:creationId xmlns:a16="http://schemas.microsoft.com/office/drawing/2014/main" id="{6052024C-A62F-3845-BB2A-64711E465053}"/>
              </a:ext>
            </a:extLst>
          </p:cNvPr>
          <p:cNvSpPr txBox="1"/>
          <p:nvPr/>
        </p:nvSpPr>
        <p:spPr>
          <a:xfrm>
            <a:off x="2269541" y="3454186"/>
            <a:ext cx="4719286" cy="492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fontScale="92500" lnSpcReduction="10000"/>
          </a:bodyPr>
          <a:lstStyle>
            <a:lvl1pPr>
              <a:defRPr>
                <a:solidFill>
                  <a:srgbClr val="FFFFFF"/>
                </a:solidFill>
                <a:latin typeface="Lato Bold"/>
                <a:ea typeface="Lato Bold"/>
                <a:cs typeface="Lato Bold"/>
                <a:sym typeface="Lato Bold"/>
              </a:defRPr>
            </a:lvl1pPr>
          </a:lstStyle>
          <a:p>
            <a:pPr algn="ctr"/>
            <a:r>
              <a:rPr lang="en-US" sz="3600" b="1" dirty="0">
                <a:latin typeface="Source Sans Pro" charset="0"/>
                <a:ea typeface="Source Sans Pro" charset="0"/>
                <a:cs typeface="Source Sans Pro" charset="0"/>
              </a:rPr>
              <a:t>Jim Schiel</a:t>
            </a:r>
            <a:endParaRPr sz="3600" b="1" dirty="0">
              <a:latin typeface="Source Sans Pro" charset="0"/>
              <a:ea typeface="Source Sans Pro" charset="0"/>
              <a:cs typeface="Source Sans Pro" charset="0"/>
            </a:endParaRPr>
          </a:p>
        </p:txBody>
      </p:sp>
      <p:sp>
        <p:nvSpPr>
          <p:cNvPr id="26" name="Oval 25">
            <a:extLst>
              <a:ext uri="{FF2B5EF4-FFF2-40B4-BE49-F238E27FC236}">
                <a16:creationId xmlns:a16="http://schemas.microsoft.com/office/drawing/2014/main" id="{B2B4E30C-3076-A84C-878C-303C44D362EA}"/>
              </a:ext>
            </a:extLst>
          </p:cNvPr>
          <p:cNvSpPr/>
          <p:nvPr/>
        </p:nvSpPr>
        <p:spPr>
          <a:xfrm>
            <a:off x="447987" y="6030588"/>
            <a:ext cx="548640" cy="549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4" descr="Round LinkedIn icon">
            <a:extLst>
              <a:ext uri="{FF2B5EF4-FFF2-40B4-BE49-F238E27FC236}">
                <a16:creationId xmlns:a16="http://schemas.microsoft.com/office/drawing/2014/main" id="{39C95415-650F-0C4D-9403-38263396B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22" y="5964413"/>
            <a:ext cx="694944" cy="6949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descr="Round Twitter icon">
            <a:extLst>
              <a:ext uri="{FF2B5EF4-FFF2-40B4-BE49-F238E27FC236}">
                <a16:creationId xmlns:a16="http://schemas.microsoft.com/office/drawing/2014/main" id="{11390A39-DD6A-0745-8C9C-2B7E188D0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322" y="5346357"/>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AF2CB06F-CC10-3540-96BC-336D6957BA8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E72003E3-2E00-954E-8DB0-EC11E61AD1A5}"/>
              </a:ext>
            </a:extLst>
          </p:cNvPr>
          <p:cNvSpPr>
            <a:spLocks noChangeArrowheads="1"/>
          </p:cNvSpPr>
          <p:nvPr/>
        </p:nvSpPr>
        <p:spPr bwMode="auto">
          <a:xfrm>
            <a:off x="0" y="828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Oval 19">
            <a:extLst>
              <a:ext uri="{FF2B5EF4-FFF2-40B4-BE49-F238E27FC236}">
                <a16:creationId xmlns:a16="http://schemas.microsoft.com/office/drawing/2014/main" id="{D827F300-8EF3-4C4A-8BBE-D92B16ADA6F0}"/>
              </a:ext>
            </a:extLst>
          </p:cNvPr>
          <p:cNvSpPr/>
          <p:nvPr/>
        </p:nvSpPr>
        <p:spPr>
          <a:xfrm>
            <a:off x="469823" y="4815421"/>
            <a:ext cx="548640" cy="549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1800D2E1-87A7-1144-91A0-B224D079A3C2}"/>
              </a:ext>
            </a:extLst>
          </p:cNvPr>
          <p:cNvSpPr>
            <a:spLocks noChangeArrowheads="1"/>
          </p:cNvSpPr>
          <p:nvPr/>
        </p:nvSpPr>
        <p:spPr bwMode="auto">
          <a:xfrm>
            <a:off x="0" y="1209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2" descr="Round Facebook icon">
            <a:hlinkClick r:id="rId6"/>
            <a:extLst>
              <a:ext uri="{FF2B5EF4-FFF2-40B4-BE49-F238E27FC236}">
                <a16:creationId xmlns:a16="http://schemas.microsoft.com/office/drawing/2014/main" id="{A4B0F98A-8CC8-FA4E-A3BE-ED3035CB3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815942"/>
            <a:ext cx="694266" cy="69426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40FD87F-69D8-6B45-8C38-EBDF83391FEA}"/>
              </a:ext>
            </a:extLst>
          </p:cNvPr>
          <p:cNvSpPr txBox="1"/>
          <p:nvPr/>
        </p:nvSpPr>
        <p:spPr>
          <a:xfrm>
            <a:off x="1010937" y="4957782"/>
            <a:ext cx="5977890" cy="369332"/>
          </a:xfrm>
          <a:prstGeom prst="rect">
            <a:avLst/>
          </a:prstGeom>
          <a:noFill/>
        </p:spPr>
        <p:txBody>
          <a:bodyPr wrap="square" rtlCol="0">
            <a:spAutoFit/>
          </a:bodyPr>
          <a:lstStyle/>
          <a:p>
            <a:r>
              <a:rPr lang="en-US" dirty="0" err="1">
                <a:solidFill>
                  <a:schemeClr val="bg1"/>
                </a:solidFill>
              </a:rPr>
              <a:t>ArtisanSoftwareConsulting</a:t>
            </a:r>
            <a:endParaRPr lang="en-US" dirty="0">
              <a:solidFill>
                <a:schemeClr val="bg1"/>
              </a:solidFill>
            </a:endParaRPr>
          </a:p>
        </p:txBody>
      </p:sp>
      <p:sp>
        <p:nvSpPr>
          <p:cNvPr id="23" name="TextBox 22">
            <a:extLst>
              <a:ext uri="{FF2B5EF4-FFF2-40B4-BE49-F238E27FC236}">
                <a16:creationId xmlns:a16="http://schemas.microsoft.com/office/drawing/2014/main" id="{8724D3BD-51F2-0C41-AA5C-0C31834C8D7A}"/>
              </a:ext>
            </a:extLst>
          </p:cNvPr>
          <p:cNvSpPr txBox="1"/>
          <p:nvPr/>
        </p:nvSpPr>
        <p:spPr>
          <a:xfrm>
            <a:off x="1010937" y="5521675"/>
            <a:ext cx="597789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ArtisanAgile</a:t>
            </a:r>
            <a:endParaRPr lang="en-US" dirty="0">
              <a:solidFill>
                <a:schemeClr val="bg1"/>
              </a:solidFill>
            </a:endParaRPr>
          </a:p>
        </p:txBody>
      </p:sp>
      <p:sp>
        <p:nvSpPr>
          <p:cNvPr id="24" name="TextBox 23">
            <a:extLst>
              <a:ext uri="{FF2B5EF4-FFF2-40B4-BE49-F238E27FC236}">
                <a16:creationId xmlns:a16="http://schemas.microsoft.com/office/drawing/2014/main" id="{96C6ABB3-D799-6344-88E8-6BF95D3DADF8}"/>
              </a:ext>
            </a:extLst>
          </p:cNvPr>
          <p:cNvSpPr txBox="1"/>
          <p:nvPr/>
        </p:nvSpPr>
        <p:spPr>
          <a:xfrm>
            <a:off x="1010937" y="6109663"/>
            <a:ext cx="5977890" cy="369332"/>
          </a:xfrm>
          <a:prstGeom prst="rect">
            <a:avLst/>
          </a:prstGeom>
          <a:noFill/>
        </p:spPr>
        <p:txBody>
          <a:bodyPr wrap="square" rtlCol="0">
            <a:spAutoFit/>
          </a:bodyPr>
          <a:lstStyle/>
          <a:p>
            <a:r>
              <a:rPr lang="en-US" dirty="0">
                <a:solidFill>
                  <a:schemeClr val="bg1"/>
                </a:solidFill>
              </a:rPr>
              <a:t>Artisan Software Consulting LLC</a:t>
            </a:r>
          </a:p>
        </p:txBody>
      </p:sp>
    </p:spTree>
    <p:extLst>
      <p:ext uri="{BB962C8B-B14F-4D97-AF65-F5344CB8AC3E}">
        <p14:creationId xmlns:p14="http://schemas.microsoft.com/office/powerpoint/2010/main" val="291422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6125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4572000" y="666236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29" name="TextBox 28"/>
          <p:cNvSpPr txBox="1"/>
          <p:nvPr/>
        </p:nvSpPr>
        <p:spPr>
          <a:xfrm>
            <a:off x="165774" y="5219825"/>
            <a:ext cx="8284662" cy="550151"/>
          </a:xfrm>
          <a:prstGeom prst="rect">
            <a:avLst/>
          </a:prstGeom>
          <a:noFill/>
        </p:spPr>
        <p:txBody>
          <a:bodyPr wrap="square" lIns="0" tIns="0" rIns="0" bIns="0" rtlCol="0" anchor="ctr" anchorCtr="0">
            <a:normAutofit fontScale="70000" lnSpcReduction="20000"/>
          </a:bodyPr>
          <a:lstStyle/>
          <a:p>
            <a:pPr>
              <a:lnSpc>
                <a:spcPts val="3750"/>
              </a:lnSpc>
            </a:pPr>
            <a:r>
              <a:rPr lang="en-US" sz="6600" dirty="0">
                <a:solidFill>
                  <a:schemeClr val="tx2">
                    <a:lumMod val="75000"/>
                  </a:schemeClr>
                </a:solidFill>
                <a:latin typeface="+mj-lt"/>
              </a:rPr>
              <a:t>The REAL Job of the ScrumMaster</a:t>
            </a:r>
            <a:endParaRPr lang="en-US" sz="6600" b="1" dirty="0">
              <a:solidFill>
                <a:schemeClr val="tx2">
                  <a:lumMod val="75000"/>
                </a:schemeClr>
              </a:solidFill>
              <a:latin typeface="+mj-lt"/>
            </a:endParaRPr>
          </a:p>
        </p:txBody>
      </p:sp>
      <p:sp>
        <p:nvSpPr>
          <p:cNvPr id="8" name="Rectangle 1"/>
          <p:cNvSpPr/>
          <p:nvPr/>
        </p:nvSpPr>
        <p:spPr>
          <a:xfrm rot="5604162" flipH="1">
            <a:off x="4337225" y="-1386306"/>
            <a:ext cx="2967462" cy="7041470"/>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
          <p:cNvSpPr/>
          <p:nvPr/>
        </p:nvSpPr>
        <p:spPr>
          <a:xfrm rot="16838503">
            <a:off x="3102797" y="-1528053"/>
            <a:ext cx="2501941" cy="9583834"/>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2295888 w 2487629"/>
              <a:gd name="connsiteY0" fmla="*/ 4846 h 6890084"/>
              <a:gd name="connsiteX1" fmla="*/ 2295124 w 2487629"/>
              <a:gd name="connsiteY1" fmla="*/ 0 h 6890084"/>
              <a:gd name="connsiteX2" fmla="*/ 2487629 w 2487629"/>
              <a:gd name="connsiteY2" fmla="*/ 6890084 h 6890084"/>
              <a:gd name="connsiteX3" fmla="*/ 453290 w 2487629"/>
              <a:gd name="connsiteY3" fmla="*/ 24063 h 6890084"/>
              <a:gd name="connsiteX4" fmla="*/ 2295888 w 2487629"/>
              <a:gd name="connsiteY4" fmla="*/ 4846 h 6890084"/>
              <a:gd name="connsiteX0" fmla="*/ 2295888 w 2487629"/>
              <a:gd name="connsiteY0" fmla="*/ 83119 h 6968357"/>
              <a:gd name="connsiteX1" fmla="*/ 2295124 w 2487629"/>
              <a:gd name="connsiteY1" fmla="*/ 78273 h 6968357"/>
              <a:gd name="connsiteX2" fmla="*/ 2487629 w 2487629"/>
              <a:gd name="connsiteY2" fmla="*/ 6968357 h 6968357"/>
              <a:gd name="connsiteX3" fmla="*/ 453290 w 2487629"/>
              <a:gd name="connsiteY3" fmla="*/ 102336 h 6968357"/>
              <a:gd name="connsiteX4" fmla="*/ 2295888 w 2487629"/>
              <a:gd name="connsiteY4" fmla="*/ 83119 h 6968357"/>
              <a:gd name="connsiteX0" fmla="*/ 1465131 w 1656872"/>
              <a:gd name="connsiteY0" fmla="*/ 83119 h 6968357"/>
              <a:gd name="connsiteX1" fmla="*/ 1464367 w 1656872"/>
              <a:gd name="connsiteY1" fmla="*/ 78273 h 6968357"/>
              <a:gd name="connsiteX2" fmla="*/ 1656872 w 1656872"/>
              <a:gd name="connsiteY2" fmla="*/ 6968357 h 6968357"/>
              <a:gd name="connsiteX3" fmla="*/ 1454852 w 1656872"/>
              <a:gd name="connsiteY3" fmla="*/ 63568 h 6968357"/>
              <a:gd name="connsiteX4" fmla="*/ 1465131 w 1656872"/>
              <a:gd name="connsiteY4" fmla="*/ 83119 h 6968357"/>
              <a:gd name="connsiteX0" fmla="*/ 2514322 w 2706063"/>
              <a:gd name="connsiteY0" fmla="*/ 83119 h 6968357"/>
              <a:gd name="connsiteX1" fmla="*/ 2513558 w 2706063"/>
              <a:gd name="connsiteY1" fmla="*/ 78273 h 6968357"/>
              <a:gd name="connsiteX2" fmla="*/ 2706063 w 2706063"/>
              <a:gd name="connsiteY2" fmla="*/ 6968357 h 6968357"/>
              <a:gd name="connsiteX3" fmla="*/ 2504043 w 2706063"/>
              <a:gd name="connsiteY3" fmla="*/ 63568 h 6968357"/>
              <a:gd name="connsiteX4" fmla="*/ 2514322 w 2706063"/>
              <a:gd name="connsiteY4" fmla="*/ 83119 h 6968357"/>
              <a:gd name="connsiteX0" fmla="*/ 2037275 w 2706063"/>
              <a:gd name="connsiteY0" fmla="*/ 78506 h 6982002"/>
              <a:gd name="connsiteX1" fmla="*/ 2513558 w 2706063"/>
              <a:gd name="connsiteY1" fmla="*/ 91918 h 6982002"/>
              <a:gd name="connsiteX2" fmla="*/ 2706063 w 2706063"/>
              <a:gd name="connsiteY2" fmla="*/ 6982002 h 6982002"/>
              <a:gd name="connsiteX3" fmla="*/ 2504043 w 2706063"/>
              <a:gd name="connsiteY3" fmla="*/ 77213 h 6982002"/>
              <a:gd name="connsiteX4" fmla="*/ 2037275 w 2706063"/>
              <a:gd name="connsiteY4" fmla="*/ 78506 h 6982002"/>
              <a:gd name="connsiteX0" fmla="*/ 1232842 w 2706063"/>
              <a:gd name="connsiteY0" fmla="*/ 75700 h 6991368"/>
              <a:gd name="connsiteX1" fmla="*/ 2513558 w 2706063"/>
              <a:gd name="connsiteY1" fmla="*/ 101284 h 6991368"/>
              <a:gd name="connsiteX2" fmla="*/ 2706063 w 2706063"/>
              <a:gd name="connsiteY2" fmla="*/ 6991368 h 6991368"/>
              <a:gd name="connsiteX3" fmla="*/ 2504043 w 2706063"/>
              <a:gd name="connsiteY3" fmla="*/ 86579 h 6991368"/>
              <a:gd name="connsiteX4" fmla="*/ 1232842 w 2706063"/>
              <a:gd name="connsiteY4" fmla="*/ 75700 h 6991368"/>
              <a:gd name="connsiteX0" fmla="*/ 2128425 w 3601646"/>
              <a:gd name="connsiteY0" fmla="*/ 75700 h 6991368"/>
              <a:gd name="connsiteX1" fmla="*/ 3409141 w 3601646"/>
              <a:gd name="connsiteY1" fmla="*/ 101284 h 6991368"/>
              <a:gd name="connsiteX2" fmla="*/ 3601646 w 3601646"/>
              <a:gd name="connsiteY2" fmla="*/ 6991368 h 6991368"/>
              <a:gd name="connsiteX3" fmla="*/ 1931069 w 3601646"/>
              <a:gd name="connsiteY3" fmla="*/ 250892 h 6991368"/>
              <a:gd name="connsiteX4" fmla="*/ 2128425 w 3601646"/>
              <a:gd name="connsiteY4" fmla="*/ 75700 h 6991368"/>
              <a:gd name="connsiteX0" fmla="*/ 1467701 w 2940922"/>
              <a:gd name="connsiteY0" fmla="*/ 75700 h 6991368"/>
              <a:gd name="connsiteX1" fmla="*/ 2748417 w 2940922"/>
              <a:gd name="connsiteY1" fmla="*/ 101284 h 6991368"/>
              <a:gd name="connsiteX2" fmla="*/ 2940922 w 2940922"/>
              <a:gd name="connsiteY2" fmla="*/ 6991368 h 6991368"/>
              <a:gd name="connsiteX3" fmla="*/ 2317978 w 2940922"/>
              <a:gd name="connsiteY3" fmla="*/ 62234 h 6991368"/>
              <a:gd name="connsiteX4" fmla="*/ 1467701 w 2940922"/>
              <a:gd name="connsiteY4" fmla="*/ 75700 h 6991368"/>
              <a:gd name="connsiteX0" fmla="*/ 2459212 w 2940922"/>
              <a:gd name="connsiteY0" fmla="*/ 79988 h 6977399"/>
              <a:gd name="connsiteX1" fmla="*/ 2748417 w 2940922"/>
              <a:gd name="connsiteY1" fmla="*/ 87315 h 6977399"/>
              <a:gd name="connsiteX2" fmla="*/ 2940922 w 2940922"/>
              <a:gd name="connsiteY2" fmla="*/ 6977399 h 6977399"/>
              <a:gd name="connsiteX3" fmla="*/ 2317978 w 2940922"/>
              <a:gd name="connsiteY3" fmla="*/ 48265 h 6977399"/>
              <a:gd name="connsiteX4" fmla="*/ 2459212 w 2940922"/>
              <a:gd name="connsiteY4" fmla="*/ 79988 h 6977399"/>
              <a:gd name="connsiteX0" fmla="*/ 2459212 w 2940922"/>
              <a:gd name="connsiteY0" fmla="*/ 31723 h 6929134"/>
              <a:gd name="connsiteX1" fmla="*/ 2748417 w 2940922"/>
              <a:gd name="connsiteY1" fmla="*/ 39050 h 6929134"/>
              <a:gd name="connsiteX2" fmla="*/ 2940922 w 2940922"/>
              <a:gd name="connsiteY2" fmla="*/ 6929134 h 6929134"/>
              <a:gd name="connsiteX3" fmla="*/ 2317978 w 2940922"/>
              <a:gd name="connsiteY3" fmla="*/ 0 h 6929134"/>
              <a:gd name="connsiteX4" fmla="*/ 2459212 w 2940922"/>
              <a:gd name="connsiteY4" fmla="*/ 31723 h 6929134"/>
              <a:gd name="connsiteX0" fmla="*/ 1995866 w 2477576"/>
              <a:gd name="connsiteY0" fmla="*/ 31723 h 6929134"/>
              <a:gd name="connsiteX1" fmla="*/ 2285071 w 2477576"/>
              <a:gd name="connsiteY1" fmla="*/ 39050 h 6929134"/>
              <a:gd name="connsiteX2" fmla="*/ 2477576 w 2477576"/>
              <a:gd name="connsiteY2" fmla="*/ 6929134 h 6929134"/>
              <a:gd name="connsiteX3" fmla="*/ 1854632 w 2477576"/>
              <a:gd name="connsiteY3" fmla="*/ 0 h 6929134"/>
              <a:gd name="connsiteX4" fmla="*/ 1995866 w 2477576"/>
              <a:gd name="connsiteY4" fmla="*/ 31723 h 6929134"/>
              <a:gd name="connsiteX0" fmla="*/ 1711346 w 2847165"/>
              <a:gd name="connsiteY0" fmla="*/ 31723 h 7282627"/>
              <a:gd name="connsiteX1" fmla="*/ 2000551 w 2847165"/>
              <a:gd name="connsiteY1" fmla="*/ 39050 h 7282627"/>
              <a:gd name="connsiteX2" fmla="*/ 2847165 w 2847165"/>
              <a:gd name="connsiteY2" fmla="*/ 7282627 h 7282627"/>
              <a:gd name="connsiteX3" fmla="*/ 1570112 w 2847165"/>
              <a:gd name="connsiteY3" fmla="*/ 0 h 7282627"/>
              <a:gd name="connsiteX4" fmla="*/ 1711346 w 2847165"/>
              <a:gd name="connsiteY4" fmla="*/ 31723 h 7282627"/>
              <a:gd name="connsiteX0" fmla="*/ 1711346 w 2847165"/>
              <a:gd name="connsiteY0" fmla="*/ 63074 h 7313978"/>
              <a:gd name="connsiteX1" fmla="*/ 2475132 w 2847165"/>
              <a:gd name="connsiteY1" fmla="*/ 0 h 7313978"/>
              <a:gd name="connsiteX2" fmla="*/ 2847165 w 2847165"/>
              <a:gd name="connsiteY2" fmla="*/ 7313978 h 7313978"/>
              <a:gd name="connsiteX3" fmla="*/ 1570112 w 2847165"/>
              <a:gd name="connsiteY3" fmla="*/ 31351 h 7313978"/>
              <a:gd name="connsiteX4" fmla="*/ 1711346 w 2847165"/>
              <a:gd name="connsiteY4" fmla="*/ 63074 h 731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165" h="7313978">
                <a:moveTo>
                  <a:pt x="1711346" y="63074"/>
                </a:moveTo>
                <a:cubicBezTo>
                  <a:pt x="1860061" y="67582"/>
                  <a:pt x="2117861" y="0"/>
                  <a:pt x="2475132" y="0"/>
                </a:cubicBezTo>
                <a:cubicBezTo>
                  <a:pt x="1411006" y="1564105"/>
                  <a:pt x="767039" y="5605494"/>
                  <a:pt x="2847165" y="7313978"/>
                </a:cubicBezTo>
                <a:cubicBezTo>
                  <a:pt x="-488590" y="6576041"/>
                  <a:pt x="-865226" y="2367641"/>
                  <a:pt x="1570112" y="31351"/>
                </a:cubicBezTo>
                <a:cubicBezTo>
                  <a:pt x="1573538" y="37868"/>
                  <a:pt x="1707920" y="56557"/>
                  <a:pt x="1711346" y="630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
          <p:cNvSpPr/>
          <p:nvPr/>
        </p:nvSpPr>
        <p:spPr>
          <a:xfrm rot="5400000" flipH="1">
            <a:off x="4189801" y="-225481"/>
            <a:ext cx="1921484" cy="8284661"/>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499070 w 2941542"/>
              <a:gd name="connsiteY0" fmla="*/ 0 h 7304897"/>
              <a:gd name="connsiteX1" fmla="*/ 2941542 w 2941542"/>
              <a:gd name="connsiteY1" fmla="*/ 0 h 7304897"/>
              <a:gd name="connsiteX2" fmla="*/ 2696385 w 2941542"/>
              <a:gd name="connsiteY2" fmla="*/ 7304897 h 7304897"/>
              <a:gd name="connsiteX3" fmla="*/ 71323 w 2941542"/>
              <a:gd name="connsiteY3" fmla="*/ 24063 h 7304897"/>
              <a:gd name="connsiteX4" fmla="*/ 1499070 w 2941542"/>
              <a:gd name="connsiteY4" fmla="*/ 0 h 7304897"/>
              <a:gd name="connsiteX0" fmla="*/ 1655157 w 3097629"/>
              <a:gd name="connsiteY0" fmla="*/ 0 h 7304897"/>
              <a:gd name="connsiteX1" fmla="*/ 3097629 w 3097629"/>
              <a:gd name="connsiteY1" fmla="*/ 0 h 7304897"/>
              <a:gd name="connsiteX2" fmla="*/ 2852472 w 3097629"/>
              <a:gd name="connsiteY2" fmla="*/ 7304897 h 7304897"/>
              <a:gd name="connsiteX3" fmla="*/ 227410 w 3097629"/>
              <a:gd name="connsiteY3" fmla="*/ 24063 h 7304897"/>
              <a:gd name="connsiteX4" fmla="*/ 1655157 w 3097629"/>
              <a:gd name="connsiteY4" fmla="*/ 0 h 7304897"/>
              <a:gd name="connsiteX0" fmla="*/ 1655157 w 3097629"/>
              <a:gd name="connsiteY0" fmla="*/ 0 h 7304897"/>
              <a:gd name="connsiteX1" fmla="*/ 3097629 w 3097629"/>
              <a:gd name="connsiteY1" fmla="*/ 0 h 7304897"/>
              <a:gd name="connsiteX2" fmla="*/ 2852472 w 3097629"/>
              <a:gd name="connsiteY2" fmla="*/ 7304897 h 7304897"/>
              <a:gd name="connsiteX3" fmla="*/ 227410 w 3097629"/>
              <a:gd name="connsiteY3" fmla="*/ 24063 h 7304897"/>
              <a:gd name="connsiteX4" fmla="*/ 1655157 w 3097629"/>
              <a:gd name="connsiteY4" fmla="*/ 0 h 7304897"/>
              <a:gd name="connsiteX0" fmla="*/ 1893201 w 3335673"/>
              <a:gd name="connsiteY0" fmla="*/ 0 h 7304897"/>
              <a:gd name="connsiteX1" fmla="*/ 3335673 w 3335673"/>
              <a:gd name="connsiteY1" fmla="*/ 0 h 7304897"/>
              <a:gd name="connsiteX2" fmla="*/ 3090516 w 3335673"/>
              <a:gd name="connsiteY2" fmla="*/ 7304897 h 7304897"/>
              <a:gd name="connsiteX3" fmla="*/ 465454 w 3335673"/>
              <a:gd name="connsiteY3" fmla="*/ 24063 h 7304897"/>
              <a:gd name="connsiteX4" fmla="*/ 1893201 w 3335673"/>
              <a:gd name="connsiteY4" fmla="*/ 0 h 7304897"/>
              <a:gd name="connsiteX0" fmla="*/ 2062712 w 3505184"/>
              <a:gd name="connsiteY0" fmla="*/ 0 h 7292114"/>
              <a:gd name="connsiteX1" fmla="*/ 3505184 w 3505184"/>
              <a:gd name="connsiteY1" fmla="*/ 0 h 7292114"/>
              <a:gd name="connsiteX2" fmla="*/ 2827778 w 3505184"/>
              <a:gd name="connsiteY2" fmla="*/ 7292114 h 7292114"/>
              <a:gd name="connsiteX3" fmla="*/ 634965 w 3505184"/>
              <a:gd name="connsiteY3" fmla="*/ 24063 h 7292114"/>
              <a:gd name="connsiteX4" fmla="*/ 2062712 w 3505184"/>
              <a:gd name="connsiteY4" fmla="*/ 0 h 7292114"/>
              <a:gd name="connsiteX0" fmla="*/ 2062712 w 3505184"/>
              <a:gd name="connsiteY0" fmla="*/ 0 h 7292114"/>
              <a:gd name="connsiteX1" fmla="*/ 3505184 w 3505184"/>
              <a:gd name="connsiteY1" fmla="*/ 0 h 7292114"/>
              <a:gd name="connsiteX2" fmla="*/ 2827778 w 3505184"/>
              <a:gd name="connsiteY2" fmla="*/ 7292114 h 7292114"/>
              <a:gd name="connsiteX3" fmla="*/ 634965 w 3505184"/>
              <a:gd name="connsiteY3" fmla="*/ 24063 h 7292114"/>
              <a:gd name="connsiteX4" fmla="*/ 2062712 w 3505184"/>
              <a:gd name="connsiteY4" fmla="*/ 0 h 7292114"/>
              <a:gd name="connsiteX0" fmla="*/ 1904848 w 3347320"/>
              <a:gd name="connsiteY0" fmla="*/ 0 h 7292114"/>
              <a:gd name="connsiteX1" fmla="*/ 3347320 w 3347320"/>
              <a:gd name="connsiteY1" fmla="*/ 0 h 7292114"/>
              <a:gd name="connsiteX2" fmla="*/ 2669914 w 3347320"/>
              <a:gd name="connsiteY2" fmla="*/ 7292114 h 7292114"/>
              <a:gd name="connsiteX3" fmla="*/ 477101 w 3347320"/>
              <a:gd name="connsiteY3" fmla="*/ 24063 h 7292114"/>
              <a:gd name="connsiteX4" fmla="*/ 1904848 w 3347320"/>
              <a:gd name="connsiteY4" fmla="*/ 0 h 7292114"/>
              <a:gd name="connsiteX0" fmla="*/ 1904848 w 2669914"/>
              <a:gd name="connsiteY0" fmla="*/ 0 h 7292114"/>
              <a:gd name="connsiteX1" fmla="*/ 2345287 w 2669914"/>
              <a:gd name="connsiteY1" fmla="*/ 0 h 7292114"/>
              <a:gd name="connsiteX2" fmla="*/ 2669914 w 2669914"/>
              <a:gd name="connsiteY2" fmla="*/ 7292114 h 7292114"/>
              <a:gd name="connsiteX3" fmla="*/ 477101 w 2669914"/>
              <a:gd name="connsiteY3" fmla="*/ 24063 h 7292114"/>
              <a:gd name="connsiteX4" fmla="*/ 1904848 w 2669914"/>
              <a:gd name="connsiteY4" fmla="*/ 0 h 7292114"/>
              <a:gd name="connsiteX0" fmla="*/ 2058810 w 2499249"/>
              <a:gd name="connsiteY0" fmla="*/ 0 h 6627396"/>
              <a:gd name="connsiteX1" fmla="*/ 2499249 w 2499249"/>
              <a:gd name="connsiteY1" fmla="*/ 0 h 6627396"/>
              <a:gd name="connsiteX2" fmla="*/ 2450570 w 2499249"/>
              <a:gd name="connsiteY2" fmla="*/ 6627396 h 6627396"/>
              <a:gd name="connsiteX3" fmla="*/ 631063 w 2499249"/>
              <a:gd name="connsiteY3" fmla="*/ 24063 h 6627396"/>
              <a:gd name="connsiteX4" fmla="*/ 2058810 w 2499249"/>
              <a:gd name="connsiteY4" fmla="*/ 0 h 6627396"/>
              <a:gd name="connsiteX0" fmla="*/ 2250853 w 2691292"/>
              <a:gd name="connsiteY0" fmla="*/ 0 h 6627396"/>
              <a:gd name="connsiteX1" fmla="*/ 2691292 w 2691292"/>
              <a:gd name="connsiteY1" fmla="*/ 0 h 6627396"/>
              <a:gd name="connsiteX2" fmla="*/ 2249659 w 2691292"/>
              <a:gd name="connsiteY2" fmla="*/ 6627396 h 6627396"/>
              <a:gd name="connsiteX3" fmla="*/ 823106 w 2691292"/>
              <a:gd name="connsiteY3" fmla="*/ 24063 h 6627396"/>
              <a:gd name="connsiteX4" fmla="*/ 2250853 w 2691292"/>
              <a:gd name="connsiteY4" fmla="*/ 0 h 6627396"/>
              <a:gd name="connsiteX0" fmla="*/ 2230373 w 2670812"/>
              <a:gd name="connsiteY0" fmla="*/ 0 h 6640179"/>
              <a:gd name="connsiteX1" fmla="*/ 2670812 w 2670812"/>
              <a:gd name="connsiteY1" fmla="*/ 0 h 6640179"/>
              <a:gd name="connsiteX2" fmla="*/ 2268475 w 2670812"/>
              <a:gd name="connsiteY2" fmla="*/ 6640179 h 6640179"/>
              <a:gd name="connsiteX3" fmla="*/ 802626 w 2670812"/>
              <a:gd name="connsiteY3" fmla="*/ 24063 h 6640179"/>
              <a:gd name="connsiteX4" fmla="*/ 2230373 w 2670812"/>
              <a:gd name="connsiteY4" fmla="*/ 0 h 6640179"/>
              <a:gd name="connsiteX0" fmla="*/ 1856044 w 2296483"/>
              <a:gd name="connsiteY0" fmla="*/ 0 h 6640179"/>
              <a:gd name="connsiteX1" fmla="*/ 2296483 w 2296483"/>
              <a:gd name="connsiteY1" fmla="*/ 0 h 6640179"/>
              <a:gd name="connsiteX2" fmla="*/ 1894146 w 2296483"/>
              <a:gd name="connsiteY2" fmla="*/ 6640179 h 6640179"/>
              <a:gd name="connsiteX3" fmla="*/ 428297 w 2296483"/>
              <a:gd name="connsiteY3" fmla="*/ 24063 h 6640179"/>
              <a:gd name="connsiteX4" fmla="*/ 1856044 w 2296483"/>
              <a:gd name="connsiteY4" fmla="*/ 0 h 66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483" h="6640179">
                <a:moveTo>
                  <a:pt x="1856044" y="0"/>
                </a:moveTo>
                <a:lnTo>
                  <a:pt x="2296483" y="0"/>
                </a:lnTo>
                <a:cubicBezTo>
                  <a:pt x="1013331" y="1008117"/>
                  <a:pt x="-236281" y="3187658"/>
                  <a:pt x="1894146" y="6640179"/>
                </a:cubicBezTo>
                <a:cubicBezTo>
                  <a:pt x="-655567" y="3888110"/>
                  <a:pt x="-53467" y="1009316"/>
                  <a:pt x="428297" y="24063"/>
                </a:cubicBezTo>
                <a:lnTo>
                  <a:pt x="1856044"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7211291" y="6653999"/>
            <a:ext cx="1767903"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
        <p:nvSpPr>
          <p:cNvPr id="4" name="Freeform 3"/>
          <p:cNvSpPr/>
          <p:nvPr/>
        </p:nvSpPr>
        <p:spPr>
          <a:xfrm rot="537500">
            <a:off x="-207339" y="-67043"/>
            <a:ext cx="9145552" cy="4177026"/>
          </a:xfrm>
          <a:custGeom>
            <a:avLst/>
            <a:gdLst>
              <a:gd name="connsiteX0" fmla="*/ 12869333 w 12869333"/>
              <a:gd name="connsiteY0" fmla="*/ 0 h 3036933"/>
              <a:gd name="connsiteX1" fmla="*/ 7518400 w 12869333"/>
              <a:gd name="connsiteY1" fmla="*/ 3031067 h 3036933"/>
              <a:gd name="connsiteX2" fmla="*/ 0 w 12869333"/>
              <a:gd name="connsiteY2" fmla="*/ 762000 h 3036933"/>
              <a:gd name="connsiteX0" fmla="*/ 12869333 w 12869333"/>
              <a:gd name="connsiteY0" fmla="*/ 0 h 2337181"/>
              <a:gd name="connsiteX1" fmla="*/ 6430497 w 12869333"/>
              <a:gd name="connsiteY1" fmla="*/ 2328299 h 2337181"/>
              <a:gd name="connsiteX2" fmla="*/ 0 w 12869333"/>
              <a:gd name="connsiteY2" fmla="*/ 762000 h 2337181"/>
              <a:gd name="connsiteX0" fmla="*/ 12860760 w 12860760"/>
              <a:gd name="connsiteY0" fmla="*/ 0 h 2410112"/>
              <a:gd name="connsiteX1" fmla="*/ 6421924 w 12860760"/>
              <a:gd name="connsiteY1" fmla="*/ 2328299 h 2410112"/>
              <a:gd name="connsiteX2" fmla="*/ 0 w 12860760"/>
              <a:gd name="connsiteY2" fmla="*/ 1686340 h 2410112"/>
              <a:gd name="connsiteX0" fmla="*/ 12860760 w 12860760"/>
              <a:gd name="connsiteY0" fmla="*/ 0 h 2966967"/>
              <a:gd name="connsiteX1" fmla="*/ 6421924 w 12860760"/>
              <a:gd name="connsiteY1" fmla="*/ 2328299 h 2966967"/>
              <a:gd name="connsiteX2" fmla="*/ 0 w 12860760"/>
              <a:gd name="connsiteY2" fmla="*/ 1686340 h 2966967"/>
              <a:gd name="connsiteX0" fmla="*/ 12860760 w 12860760"/>
              <a:gd name="connsiteY0" fmla="*/ 0 h 3217604"/>
              <a:gd name="connsiteX1" fmla="*/ 9092691 w 12860760"/>
              <a:gd name="connsiteY1" fmla="*/ 2850117 h 3217604"/>
              <a:gd name="connsiteX2" fmla="*/ 0 w 12860760"/>
              <a:gd name="connsiteY2" fmla="*/ 1686340 h 3217604"/>
              <a:gd name="connsiteX0" fmla="*/ 12860760 w 12860760"/>
              <a:gd name="connsiteY0" fmla="*/ 0 h 3340474"/>
              <a:gd name="connsiteX1" fmla="*/ 9092691 w 12860760"/>
              <a:gd name="connsiteY1" fmla="*/ 2850117 h 3340474"/>
              <a:gd name="connsiteX2" fmla="*/ 0 w 12860760"/>
              <a:gd name="connsiteY2" fmla="*/ 1686340 h 3340474"/>
              <a:gd name="connsiteX0" fmla="*/ 12264438 w 12264438"/>
              <a:gd name="connsiteY0" fmla="*/ 0 h 5516487"/>
              <a:gd name="connsiteX1" fmla="*/ 9092691 w 12264438"/>
              <a:gd name="connsiteY1" fmla="*/ 5001774 h 5516487"/>
              <a:gd name="connsiteX2" fmla="*/ 0 w 12264438"/>
              <a:gd name="connsiteY2" fmla="*/ 3837997 h 5516487"/>
              <a:gd name="connsiteX0" fmla="*/ 12264438 w 12264438"/>
              <a:gd name="connsiteY0" fmla="*/ 0 h 5516487"/>
              <a:gd name="connsiteX1" fmla="*/ 9092691 w 12264438"/>
              <a:gd name="connsiteY1" fmla="*/ 5001774 h 5516487"/>
              <a:gd name="connsiteX2" fmla="*/ 0 w 12264438"/>
              <a:gd name="connsiteY2" fmla="*/ 3837997 h 5516487"/>
              <a:gd name="connsiteX0" fmla="*/ 12264438 w 12264438"/>
              <a:gd name="connsiteY0" fmla="*/ 0 h 5374934"/>
              <a:gd name="connsiteX1" fmla="*/ 7527540 w 12264438"/>
              <a:gd name="connsiteY1" fmla="*/ 4751374 h 5374934"/>
              <a:gd name="connsiteX2" fmla="*/ 0 w 12264438"/>
              <a:gd name="connsiteY2" fmla="*/ 3837997 h 5374934"/>
              <a:gd name="connsiteX0" fmla="*/ 12194069 w 12194069"/>
              <a:gd name="connsiteY0" fmla="*/ 0 h 5618741"/>
              <a:gd name="connsiteX1" fmla="*/ 7527540 w 12194069"/>
              <a:gd name="connsiteY1" fmla="*/ 4980275 h 5618741"/>
              <a:gd name="connsiteX2" fmla="*/ 0 w 12194069"/>
              <a:gd name="connsiteY2" fmla="*/ 4066898 h 5618741"/>
              <a:gd name="connsiteX0" fmla="*/ 12194069 w 12194069"/>
              <a:gd name="connsiteY0" fmla="*/ 0 h 5569368"/>
              <a:gd name="connsiteX1" fmla="*/ 7527540 w 12194069"/>
              <a:gd name="connsiteY1" fmla="*/ 4980275 h 5569368"/>
              <a:gd name="connsiteX2" fmla="*/ 0 w 12194069"/>
              <a:gd name="connsiteY2" fmla="*/ 4066898 h 5569368"/>
            </a:gdLst>
            <a:ahLst/>
            <a:cxnLst>
              <a:cxn ang="0">
                <a:pos x="connsiteX0" y="connsiteY0"/>
              </a:cxn>
              <a:cxn ang="0">
                <a:pos x="connsiteX1" y="connsiteY1"/>
              </a:cxn>
              <a:cxn ang="0">
                <a:pos x="connsiteX2" y="connsiteY2"/>
              </a:cxn>
            </a:cxnLst>
            <a:rect l="l" t="t" r="r" b="b"/>
            <a:pathLst>
              <a:path w="12194069" h="5569368">
                <a:moveTo>
                  <a:pt x="12194069" y="0"/>
                </a:moveTo>
                <a:cubicBezTo>
                  <a:pt x="11742395" y="1904807"/>
                  <a:pt x="9559885" y="4302459"/>
                  <a:pt x="7527540" y="4980275"/>
                </a:cubicBezTo>
                <a:cubicBezTo>
                  <a:pt x="5495195" y="5658091"/>
                  <a:pt x="3062101" y="6162410"/>
                  <a:pt x="0" y="4066898"/>
                </a:cubicBezTo>
              </a:path>
            </a:pathLst>
          </a:custGeom>
          <a:noFill/>
          <a:ln w="241300">
            <a:solidFill>
              <a:schemeClr val="accent5">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233870" y="5766434"/>
            <a:ext cx="2374248" cy="550151"/>
          </a:xfrm>
          <a:prstGeom prst="rect">
            <a:avLst/>
          </a:prstGeom>
          <a:noFill/>
        </p:spPr>
        <p:txBody>
          <a:bodyPr wrap="square" lIns="0" tIns="0" rIns="0" bIns="0" rtlCol="0" anchor="ctr" anchorCtr="0">
            <a:normAutofit/>
          </a:bodyPr>
          <a:lstStyle/>
          <a:p>
            <a:pPr>
              <a:lnSpc>
                <a:spcPts val="3750"/>
              </a:lnSpc>
            </a:pPr>
            <a:r>
              <a:rPr lang="en-US" sz="2400" dirty="0">
                <a:solidFill>
                  <a:schemeClr val="tx2">
                    <a:lumMod val="75000"/>
                  </a:schemeClr>
                </a:solidFill>
                <a:latin typeface="+mj-lt"/>
              </a:rPr>
              <a:t>Jim Schiel</a:t>
            </a:r>
          </a:p>
        </p:txBody>
      </p:sp>
      <p:pic>
        <p:nvPicPr>
          <p:cNvPr id="3" name="Picture 2">
            <a:extLst>
              <a:ext uri="{FF2B5EF4-FFF2-40B4-BE49-F238E27FC236}">
                <a16:creationId xmlns:a16="http://schemas.microsoft.com/office/drawing/2014/main" id="{9B28D3AB-F7F9-DB40-8B88-EC1B7CEB570F}"/>
              </a:ext>
            </a:extLst>
          </p:cNvPr>
          <p:cNvPicPr>
            <a:picLocks noChangeAspect="1"/>
          </p:cNvPicPr>
          <p:nvPr/>
        </p:nvPicPr>
        <p:blipFill>
          <a:blip r:embed="rId4"/>
          <a:stretch>
            <a:fillRect/>
          </a:stretch>
        </p:blipFill>
        <p:spPr>
          <a:xfrm>
            <a:off x="5640786" y="5747596"/>
            <a:ext cx="3231573" cy="905423"/>
          </a:xfrm>
          <a:prstGeom prst="rect">
            <a:avLst/>
          </a:prstGeom>
        </p:spPr>
      </p:pic>
    </p:spTree>
    <p:extLst>
      <p:ext uri="{BB962C8B-B14F-4D97-AF65-F5344CB8AC3E}">
        <p14:creationId xmlns:p14="http://schemas.microsoft.com/office/powerpoint/2010/main" val="1828751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100"/>
                                        <p:tgtEl>
                                          <p:spTgt spid="4"/>
                                        </p:tgtEl>
                                      </p:cBhvr>
                                    </p:animEffect>
                                  </p:childTnLst>
                                </p:cTn>
                              </p:par>
                              <p:par>
                                <p:cTn id="14" presetID="22" presetClass="entr" presetSubtype="8" fill="hold" grpId="0"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p:stCondLst>
                              <p:cond delay="1700"/>
                            </p:stCondLst>
                            <p:childTnLst>
                              <p:par>
                                <p:cTn id="18" presetID="10" presetClass="entr" presetSubtype="0" fill="hold" grpId="0" nodeType="afterEffect">
                                  <p:stCondLst>
                                    <p:cond delay="3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childTnLst>
                                </p:cTn>
                              </p:par>
                            </p:childTnLst>
                          </p:cTn>
                        </p:par>
                        <p:par>
                          <p:cTn id="21" fill="hold">
                            <p:stCondLst>
                              <p:cond delay="2750"/>
                            </p:stCondLst>
                            <p:childTnLst>
                              <p:par>
                                <p:cTn id="22" presetID="10" presetClass="entr" presetSubtype="0" fill="hold" grpId="0" nodeType="afterEffect">
                                  <p:stCondLst>
                                    <p:cond delay="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animBg="1"/>
      <p:bldP spid="10" grpId="0" animBg="1"/>
      <p:bldP spid="9" grpId="0" animBg="1"/>
      <p:bldP spid="4"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799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330739"/>
            <a:ext cx="9144000" cy="6429983"/>
          </a:xfrm>
          <a:prstGeom prst="rect">
            <a:avLst/>
          </a:prstGeom>
          <a:blipFill dpi="0" rotWithShape="1">
            <a:blip r:embed="rId3" cstate="screen">
              <a:alphaModFix amt="7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629841" y="912932"/>
            <a:ext cx="3860275" cy="830997"/>
          </a:xfrm>
          <a:prstGeom prst="rect">
            <a:avLst/>
          </a:prstGeom>
          <a:noFill/>
          <a:ln>
            <a:noFill/>
          </a:ln>
        </p:spPr>
        <p:txBody>
          <a:bodyPr wrap="square" lIns="0" tIns="0" rIns="0" bIns="0" rtlCol="0" anchor="ctr" anchorCtr="0">
            <a:normAutofit/>
          </a:bodyPr>
          <a:lstStyle/>
          <a:p>
            <a:r>
              <a:rPr lang="en-US" sz="3600" b="1" dirty="0">
                <a:solidFill>
                  <a:schemeClr val="bg1"/>
                </a:solidFill>
                <a:latin typeface="Source Sans Pro" charset="0"/>
                <a:ea typeface="Source Sans Pro" charset="0"/>
                <a:cs typeface="Source Sans Pro" charset="0"/>
              </a:rPr>
              <a:t>Waste </a:t>
            </a:r>
            <a:r>
              <a:rPr lang="en-US" sz="3600" dirty="0">
                <a:solidFill>
                  <a:schemeClr val="bg1"/>
                </a:solidFill>
                <a:latin typeface="Source Sans Pro" charset="0"/>
                <a:ea typeface="Source Sans Pro" charset="0"/>
                <a:cs typeface="Source Sans Pro" charset="0"/>
              </a:rPr>
              <a:t>in Projects </a:t>
            </a:r>
          </a:p>
        </p:txBody>
      </p:sp>
      <p:sp>
        <p:nvSpPr>
          <p:cNvPr id="23" name="Rectangle 22"/>
          <p:cNvSpPr/>
          <p:nvPr/>
        </p:nvSpPr>
        <p:spPr>
          <a:xfrm>
            <a:off x="0" y="6678618"/>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4572000" y="6679725"/>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14"/>
          <p:cNvSpPr/>
          <p:nvPr/>
        </p:nvSpPr>
        <p:spPr>
          <a:xfrm>
            <a:off x="-312654" y="-482995"/>
            <a:ext cx="10093256" cy="1269356"/>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p:cNvSpPr/>
          <p:nvPr/>
        </p:nvSpPr>
        <p:spPr>
          <a:xfrm>
            <a:off x="-145473" y="31795"/>
            <a:ext cx="9362210" cy="375285"/>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B3BBF928-7B16-CB4F-8BB3-C301ADB35B9C}"/>
              </a:ext>
            </a:extLst>
          </p:cNvPr>
          <p:cNvSpPr txBox="1"/>
          <p:nvPr/>
        </p:nvSpPr>
        <p:spPr>
          <a:xfrm>
            <a:off x="7211291" y="6653999"/>
            <a:ext cx="1767903"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grpSp>
        <p:nvGrpSpPr>
          <p:cNvPr id="7" name="Group 6">
            <a:extLst>
              <a:ext uri="{FF2B5EF4-FFF2-40B4-BE49-F238E27FC236}">
                <a16:creationId xmlns:a16="http://schemas.microsoft.com/office/drawing/2014/main" id="{04684BDC-8B38-3240-BFC8-F58449FDDD66}"/>
              </a:ext>
            </a:extLst>
          </p:cNvPr>
          <p:cNvGrpSpPr/>
          <p:nvPr/>
        </p:nvGrpSpPr>
        <p:grpSpPr>
          <a:xfrm>
            <a:off x="339686" y="2728157"/>
            <a:ext cx="4509333" cy="2124364"/>
            <a:chOff x="1806979" y="1743929"/>
            <a:chExt cx="4509333" cy="2124364"/>
          </a:xfrm>
        </p:grpSpPr>
        <p:pic>
          <p:nvPicPr>
            <p:cNvPr id="6" name="Picture 5">
              <a:extLst>
                <a:ext uri="{FF2B5EF4-FFF2-40B4-BE49-F238E27FC236}">
                  <a16:creationId xmlns:a16="http://schemas.microsoft.com/office/drawing/2014/main" id="{9D5984BA-E1AC-CD45-B602-C594D781F104}"/>
                </a:ext>
              </a:extLst>
            </p:cNvPr>
            <p:cNvPicPr>
              <a:picLocks noChangeAspect="1"/>
            </p:cNvPicPr>
            <p:nvPr/>
          </p:nvPicPr>
          <p:blipFill>
            <a:blip r:embed="rId4"/>
            <a:stretch>
              <a:fillRect/>
            </a:stretch>
          </p:blipFill>
          <p:spPr>
            <a:xfrm>
              <a:off x="1806979" y="1743929"/>
              <a:ext cx="1959726" cy="2124364"/>
            </a:xfrm>
            <a:prstGeom prst="rect">
              <a:avLst/>
            </a:prstGeom>
          </p:spPr>
        </p:pic>
        <p:sp>
          <p:nvSpPr>
            <p:cNvPr id="34" name="Shape 1463">
              <a:extLst>
                <a:ext uri="{FF2B5EF4-FFF2-40B4-BE49-F238E27FC236}">
                  <a16:creationId xmlns:a16="http://schemas.microsoft.com/office/drawing/2014/main" id="{424A8117-BC03-C840-ACDA-245DF79AA2C7}"/>
                </a:ext>
              </a:extLst>
            </p:cNvPr>
            <p:cNvSpPr/>
            <p:nvPr/>
          </p:nvSpPr>
          <p:spPr>
            <a:xfrm flipH="1">
              <a:off x="3453617" y="2624812"/>
              <a:ext cx="1353579" cy="1"/>
            </a:xfrm>
            <a:prstGeom prst="line">
              <a:avLst/>
            </a:prstGeom>
            <a:ln w="19050">
              <a:solidFill>
                <a:schemeClr val="bg1"/>
              </a:solidFill>
              <a:custDash>
                <a:ds d="200000" sp="200000"/>
              </a:custDash>
              <a:miter lim="400000"/>
              <a:tailEnd type="oval"/>
            </a:ln>
          </p:spPr>
          <p:txBody>
            <a:bodyPr lIns="34289" rIns="34289"/>
            <a:lstStyle/>
            <a:p>
              <a:pPr defTabSz="342900">
                <a:defRPr sz="1200">
                  <a:latin typeface="Helvetica"/>
                  <a:ea typeface="Helvetica"/>
                  <a:cs typeface="Helvetica"/>
                  <a:sym typeface="Helvetica"/>
                </a:defRPr>
              </a:pPr>
              <a:endParaRPr sz="900"/>
            </a:p>
          </p:txBody>
        </p:sp>
        <p:sp>
          <p:nvSpPr>
            <p:cNvPr id="35" name="Lorem Ipsum…">
              <a:extLst>
                <a:ext uri="{FF2B5EF4-FFF2-40B4-BE49-F238E27FC236}">
                  <a16:creationId xmlns:a16="http://schemas.microsoft.com/office/drawing/2014/main" id="{123EDA80-5BFA-4841-931C-BA0B9517942D}"/>
                </a:ext>
              </a:extLst>
            </p:cNvPr>
            <p:cNvSpPr txBox="1"/>
            <p:nvPr/>
          </p:nvSpPr>
          <p:spPr>
            <a:xfrm>
              <a:off x="4912676" y="2285425"/>
              <a:ext cx="1403636" cy="636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p>
              <a:pPr defTabSz="619283">
                <a:lnSpc>
                  <a:spcPct val="120000"/>
                </a:lnSpc>
                <a:defRPr sz="2000">
                  <a:solidFill>
                    <a:srgbClr val="FFFFFF"/>
                  </a:solidFill>
                  <a:latin typeface="Lato Bold"/>
                  <a:ea typeface="Lato Bold"/>
                  <a:cs typeface="Lato Bold"/>
                  <a:sym typeface="Lato Bold"/>
                </a:defRPr>
              </a:pPr>
              <a:r>
                <a:rPr lang="en-US" sz="1600" b="1" dirty="0">
                  <a:solidFill>
                    <a:schemeClr val="bg1"/>
                  </a:solidFill>
                  <a:latin typeface="Source Sans Pro" charset="0"/>
                  <a:ea typeface="Source Sans Pro" charset="0"/>
                  <a:cs typeface="Source Sans Pro" charset="0"/>
                </a:rPr>
                <a:t>Wasted Time</a:t>
              </a:r>
              <a:endParaRPr sz="1600" b="1" dirty="0">
                <a:solidFill>
                  <a:schemeClr val="bg1"/>
                </a:solidFill>
                <a:latin typeface="Source Sans Pro" charset="0"/>
                <a:ea typeface="Source Sans Pro" charset="0"/>
                <a:cs typeface="Source Sans Pro" charset="0"/>
              </a:endParaRPr>
            </a:p>
          </p:txBody>
        </p:sp>
      </p:grpSp>
      <p:grpSp>
        <p:nvGrpSpPr>
          <p:cNvPr id="19" name="Group 18">
            <a:extLst>
              <a:ext uri="{FF2B5EF4-FFF2-40B4-BE49-F238E27FC236}">
                <a16:creationId xmlns:a16="http://schemas.microsoft.com/office/drawing/2014/main" id="{91D6BFEA-4698-BD4F-A74A-FD4636BD05D9}"/>
              </a:ext>
            </a:extLst>
          </p:cNvPr>
          <p:cNvGrpSpPr/>
          <p:nvPr/>
        </p:nvGrpSpPr>
        <p:grpSpPr>
          <a:xfrm>
            <a:off x="2875736" y="1328430"/>
            <a:ext cx="5390773" cy="2330450"/>
            <a:chOff x="2875736" y="1328430"/>
            <a:chExt cx="5390773" cy="2330450"/>
          </a:xfrm>
        </p:grpSpPr>
        <p:pic>
          <p:nvPicPr>
            <p:cNvPr id="18" name="Picture 17">
              <a:extLst>
                <a:ext uri="{FF2B5EF4-FFF2-40B4-BE49-F238E27FC236}">
                  <a16:creationId xmlns:a16="http://schemas.microsoft.com/office/drawing/2014/main" id="{8E06854B-05BB-B744-8035-98EAFEC7AEB4}"/>
                </a:ext>
              </a:extLst>
            </p:cNvPr>
            <p:cNvPicPr>
              <a:picLocks noChangeAspect="1"/>
            </p:cNvPicPr>
            <p:nvPr/>
          </p:nvPicPr>
          <p:blipFill>
            <a:blip r:embed="rId5"/>
            <a:stretch>
              <a:fillRect/>
            </a:stretch>
          </p:blipFill>
          <p:spPr>
            <a:xfrm>
              <a:off x="5726509" y="1328430"/>
              <a:ext cx="2540000" cy="2330450"/>
            </a:xfrm>
            <a:prstGeom prst="rect">
              <a:avLst/>
            </a:prstGeom>
          </p:spPr>
        </p:pic>
        <p:sp>
          <p:nvSpPr>
            <p:cNvPr id="37" name="Shape 1460">
              <a:extLst>
                <a:ext uri="{FF2B5EF4-FFF2-40B4-BE49-F238E27FC236}">
                  <a16:creationId xmlns:a16="http://schemas.microsoft.com/office/drawing/2014/main" id="{262EE5A8-7C92-4F42-B4A5-810EDF418EDF}"/>
                </a:ext>
              </a:extLst>
            </p:cNvPr>
            <p:cNvSpPr/>
            <p:nvPr/>
          </p:nvSpPr>
          <p:spPr>
            <a:xfrm>
              <a:off x="4369981" y="2295289"/>
              <a:ext cx="1724523" cy="16796"/>
            </a:xfrm>
            <a:prstGeom prst="line">
              <a:avLst/>
            </a:prstGeom>
            <a:ln w="19050">
              <a:solidFill>
                <a:schemeClr val="bg1"/>
              </a:solidFill>
              <a:custDash>
                <a:ds d="200000" sp="200000"/>
              </a:custDash>
              <a:miter lim="400000"/>
              <a:tailEnd type="oval"/>
            </a:ln>
          </p:spPr>
          <p:txBody>
            <a:bodyPr lIns="34289" rIns="34289"/>
            <a:lstStyle/>
            <a:p>
              <a:pPr defTabSz="342900">
                <a:defRPr sz="1200">
                  <a:latin typeface="Helvetica"/>
                  <a:ea typeface="Helvetica"/>
                  <a:cs typeface="Helvetica"/>
                  <a:sym typeface="Helvetica"/>
                </a:defRPr>
              </a:pPr>
              <a:endParaRPr sz="900"/>
            </a:p>
          </p:txBody>
        </p:sp>
        <p:sp>
          <p:nvSpPr>
            <p:cNvPr id="38" name="Lorem Ipsum…">
              <a:extLst>
                <a:ext uri="{FF2B5EF4-FFF2-40B4-BE49-F238E27FC236}">
                  <a16:creationId xmlns:a16="http://schemas.microsoft.com/office/drawing/2014/main" id="{07B6482E-08D0-414E-9B59-5B9B66353308}"/>
                </a:ext>
              </a:extLst>
            </p:cNvPr>
            <p:cNvSpPr txBox="1"/>
            <p:nvPr/>
          </p:nvSpPr>
          <p:spPr>
            <a:xfrm>
              <a:off x="2875736" y="1943437"/>
              <a:ext cx="1403636" cy="636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p>
              <a:pPr algn="r" defTabSz="619283">
                <a:lnSpc>
                  <a:spcPct val="120000"/>
                </a:lnSpc>
                <a:defRPr sz="2000">
                  <a:solidFill>
                    <a:srgbClr val="FFFFFF"/>
                  </a:solidFill>
                  <a:latin typeface="Lato Bold"/>
                  <a:ea typeface="Lato Bold"/>
                  <a:cs typeface="Lato Bold"/>
                  <a:sym typeface="Lato Bold"/>
                </a:defRPr>
              </a:pPr>
              <a:r>
                <a:rPr lang="en-US" sz="1600" b="1" dirty="0">
                  <a:solidFill>
                    <a:schemeClr val="bg1"/>
                  </a:solidFill>
                  <a:latin typeface="Source Sans Pro" charset="0"/>
                  <a:ea typeface="Source Sans Pro" charset="0"/>
                  <a:cs typeface="Source Sans Pro" charset="0"/>
                </a:rPr>
                <a:t>Wasted Money</a:t>
              </a:r>
              <a:endParaRPr sz="1600" b="1" dirty="0">
                <a:solidFill>
                  <a:schemeClr val="bg1"/>
                </a:solidFill>
                <a:latin typeface="Source Sans Pro" charset="0"/>
                <a:ea typeface="Source Sans Pro" charset="0"/>
                <a:cs typeface="Source Sans Pro" charset="0"/>
              </a:endParaRPr>
            </a:p>
          </p:txBody>
        </p:sp>
      </p:grpSp>
      <p:pic>
        <p:nvPicPr>
          <p:cNvPr id="20" name="Picture 19">
            <a:extLst>
              <a:ext uri="{FF2B5EF4-FFF2-40B4-BE49-F238E27FC236}">
                <a16:creationId xmlns:a16="http://schemas.microsoft.com/office/drawing/2014/main" id="{D5D34822-C60C-8746-A477-060D7F539C2C}"/>
              </a:ext>
            </a:extLst>
          </p:cNvPr>
          <p:cNvPicPr>
            <a:picLocks noChangeAspect="1"/>
          </p:cNvPicPr>
          <p:nvPr/>
        </p:nvPicPr>
        <p:blipFill>
          <a:blip r:embed="rId6"/>
          <a:stretch>
            <a:fillRect/>
          </a:stretch>
        </p:blipFill>
        <p:spPr>
          <a:xfrm>
            <a:off x="6040273" y="3713154"/>
            <a:ext cx="2361929" cy="2699347"/>
          </a:xfrm>
          <a:prstGeom prst="rect">
            <a:avLst/>
          </a:prstGeom>
        </p:spPr>
      </p:pic>
      <p:sp>
        <p:nvSpPr>
          <p:cNvPr id="40" name="Shape 1460">
            <a:extLst>
              <a:ext uri="{FF2B5EF4-FFF2-40B4-BE49-F238E27FC236}">
                <a16:creationId xmlns:a16="http://schemas.microsoft.com/office/drawing/2014/main" id="{A5026ECB-AF0D-034A-88D7-96AAB512503D}"/>
              </a:ext>
            </a:extLst>
          </p:cNvPr>
          <p:cNvSpPr/>
          <p:nvPr/>
        </p:nvSpPr>
        <p:spPr>
          <a:xfrm>
            <a:off x="4580725" y="4946454"/>
            <a:ext cx="1724523" cy="16796"/>
          </a:xfrm>
          <a:prstGeom prst="line">
            <a:avLst/>
          </a:prstGeom>
          <a:ln w="19050">
            <a:solidFill>
              <a:schemeClr val="bg1"/>
            </a:solidFill>
            <a:custDash>
              <a:ds d="200000" sp="200000"/>
            </a:custDash>
            <a:miter lim="400000"/>
            <a:tailEnd type="oval"/>
          </a:ln>
        </p:spPr>
        <p:txBody>
          <a:bodyPr lIns="34289" rIns="34289"/>
          <a:lstStyle/>
          <a:p>
            <a:pPr defTabSz="342900">
              <a:defRPr sz="1200">
                <a:latin typeface="Helvetica"/>
                <a:ea typeface="Helvetica"/>
                <a:cs typeface="Helvetica"/>
                <a:sym typeface="Helvetica"/>
              </a:defRPr>
            </a:pPr>
            <a:endParaRPr sz="900"/>
          </a:p>
        </p:txBody>
      </p:sp>
      <p:sp>
        <p:nvSpPr>
          <p:cNvPr id="41" name="Lorem Ipsum…">
            <a:extLst>
              <a:ext uri="{FF2B5EF4-FFF2-40B4-BE49-F238E27FC236}">
                <a16:creationId xmlns:a16="http://schemas.microsoft.com/office/drawing/2014/main" id="{DE61CE3B-CECB-B141-9D4F-758B289A961B}"/>
              </a:ext>
            </a:extLst>
          </p:cNvPr>
          <p:cNvSpPr txBox="1"/>
          <p:nvPr/>
        </p:nvSpPr>
        <p:spPr>
          <a:xfrm>
            <a:off x="3086480" y="4594602"/>
            <a:ext cx="1403636" cy="636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p>
            <a:pPr algn="r" defTabSz="619283">
              <a:lnSpc>
                <a:spcPct val="120000"/>
              </a:lnSpc>
              <a:defRPr sz="2000">
                <a:solidFill>
                  <a:srgbClr val="FFFFFF"/>
                </a:solidFill>
                <a:latin typeface="Lato Bold"/>
                <a:ea typeface="Lato Bold"/>
                <a:cs typeface="Lato Bold"/>
                <a:sym typeface="Lato Bold"/>
              </a:defRPr>
            </a:pPr>
            <a:r>
              <a:rPr lang="en-US" sz="1600" b="1" dirty="0">
                <a:solidFill>
                  <a:schemeClr val="bg1"/>
                </a:solidFill>
                <a:latin typeface="Source Sans Pro" charset="0"/>
                <a:ea typeface="Source Sans Pro" charset="0"/>
                <a:cs typeface="Source Sans Pro" charset="0"/>
              </a:rPr>
              <a:t>Wasted Talent</a:t>
            </a:r>
            <a:endParaRPr sz="1600" b="1"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855551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p:nvPr/>
        </p:nvSpPr>
        <p:spPr>
          <a:xfrm>
            <a:off x="378734" y="-97277"/>
            <a:ext cx="1913356" cy="5267121"/>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1449072 w 2520885"/>
              <a:gd name="connsiteY0" fmla="*/ 0 h 6890084"/>
              <a:gd name="connsiteX1" fmla="*/ 2520885 w 2520885"/>
              <a:gd name="connsiteY1" fmla="*/ 0 h 6890084"/>
              <a:gd name="connsiteX2" fmla="*/ 910401 w 2520885"/>
              <a:gd name="connsiteY2" fmla="*/ 6890084 h 6890084"/>
              <a:gd name="connsiteX3" fmla="*/ 679051 w 2520885"/>
              <a:gd name="connsiteY3" fmla="*/ 24063 h 6890084"/>
              <a:gd name="connsiteX4" fmla="*/ 1449072 w 2520885"/>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885" h="6890084">
                <a:moveTo>
                  <a:pt x="1449072" y="0"/>
                </a:moveTo>
                <a:lnTo>
                  <a:pt x="2520885" y="0"/>
                </a:lnTo>
                <a:cubicBezTo>
                  <a:pt x="1456759" y="1564105"/>
                  <a:pt x="690807" y="4717426"/>
                  <a:pt x="910401" y="6890084"/>
                </a:cubicBezTo>
                <a:cubicBezTo>
                  <a:pt x="-679908" y="4457914"/>
                  <a:pt x="197287" y="1009316"/>
                  <a:pt x="679051" y="24063"/>
                </a:cubicBezTo>
                <a:lnTo>
                  <a:pt x="144907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4153684" y="-218242"/>
            <a:ext cx="12891548" cy="12186188"/>
            <a:chOff x="-5041557" y="-2186262"/>
            <a:chExt cx="17188730" cy="16248251"/>
          </a:xfrm>
        </p:grpSpPr>
        <p:grpSp>
          <p:nvGrpSpPr>
            <p:cNvPr id="22" name="Group 21"/>
            <p:cNvGrpSpPr/>
            <p:nvPr/>
          </p:nvGrpSpPr>
          <p:grpSpPr>
            <a:xfrm>
              <a:off x="-5041557" y="-2186262"/>
              <a:ext cx="17188730" cy="16248251"/>
              <a:chOff x="-5041557" y="-2186262"/>
              <a:chExt cx="17188730" cy="16248251"/>
            </a:xfrm>
          </p:grpSpPr>
          <p:sp>
            <p:nvSpPr>
              <p:cNvPr id="14" name="Triangle 13"/>
              <p:cNvSpPr/>
              <p:nvPr/>
            </p:nvSpPr>
            <p:spPr>
              <a:xfrm rot="13150858">
                <a:off x="3410780" y="-2186262"/>
                <a:ext cx="8736393" cy="9864112"/>
              </a:xfrm>
              <a:custGeom>
                <a:avLst/>
                <a:gdLst/>
                <a:ahLst/>
                <a:cxnLst/>
                <a:rect l="l" t="t" r="r" b="b"/>
                <a:pathLst>
                  <a:path w="8736393" h="9864112">
                    <a:moveTo>
                      <a:pt x="6742151" y="8604023"/>
                    </a:moveTo>
                    <a:cubicBezTo>
                      <a:pt x="4717369" y="10254275"/>
                      <a:pt x="2013104" y="10287994"/>
                      <a:pt x="702005" y="8679338"/>
                    </a:cubicBezTo>
                    <a:cubicBezTo>
                      <a:pt x="-609093" y="7070682"/>
                      <a:pt x="-30539" y="4428814"/>
                      <a:pt x="1994242" y="2778562"/>
                    </a:cubicBezTo>
                    <a:cubicBezTo>
                      <a:pt x="2495054" y="2370387"/>
                      <a:pt x="3037435" y="2061108"/>
                      <a:pt x="3590150" y="1851451"/>
                    </a:cubicBezTo>
                    <a:lnTo>
                      <a:pt x="4967220" y="0"/>
                    </a:lnTo>
                    <a:lnTo>
                      <a:pt x="6158263" y="1601340"/>
                    </a:lnTo>
                    <a:cubicBezTo>
                      <a:pt x="6901021" y="1752929"/>
                      <a:pt x="7559205" y="2120220"/>
                      <a:pt x="8034388" y="2703247"/>
                    </a:cubicBezTo>
                    <a:cubicBezTo>
                      <a:pt x="9345486" y="4311904"/>
                      <a:pt x="8766933" y="6953771"/>
                      <a:pt x="6742151" y="86040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5041557" y="6128951"/>
                <a:ext cx="9267568" cy="793303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2881859" y="-732219"/>
              <a:ext cx="1704783" cy="6278641"/>
            </a:xfrm>
            <a:prstGeom prst="rect">
              <a:avLst/>
            </a:prstGeom>
            <a:noFill/>
          </p:spPr>
          <p:txBody>
            <a:bodyPr wrap="square" rtlCol="0">
              <a:spAutoFit/>
            </a:bodyPr>
            <a:lstStyle/>
            <a:p>
              <a:r>
                <a:rPr lang="en-US" sz="30000" b="1" dirty="0">
                  <a:solidFill>
                    <a:schemeClr val="accent5"/>
                  </a:solidFill>
                  <a:latin typeface="Source Sans Pro Black" charset="0"/>
                  <a:ea typeface="Source Sans Pro Black" charset="0"/>
                  <a:cs typeface="Source Sans Pro Black" charset="0"/>
                </a:rPr>
                <a:t>“</a:t>
              </a:r>
            </a:p>
          </p:txBody>
        </p:sp>
        <p:sp>
          <p:nvSpPr>
            <p:cNvPr id="6" name="TextBox 5"/>
            <p:cNvSpPr txBox="1"/>
            <p:nvPr/>
          </p:nvSpPr>
          <p:spPr>
            <a:xfrm>
              <a:off x="5737267" y="726107"/>
              <a:ext cx="5760466" cy="3447097"/>
            </a:xfrm>
            <a:prstGeom prst="rect">
              <a:avLst/>
            </a:prstGeom>
            <a:noFill/>
          </p:spPr>
          <p:txBody>
            <a:bodyPr wrap="square" lIns="0" tIns="0" rIns="0" bIns="0" rtlCol="0">
              <a:normAutofit/>
            </a:bodyPr>
            <a:lstStyle/>
            <a:p>
              <a:r>
                <a:rPr lang="en-US" sz="2700" dirty="0">
                  <a:solidFill>
                    <a:schemeClr val="bg1"/>
                  </a:solidFill>
                  <a:latin typeface="Source Sans Pro Light" charset="0"/>
                  <a:ea typeface="Source Sans Pro Light" charset="0"/>
                  <a:cs typeface="Source Sans Pro Light" charset="0"/>
                </a:rPr>
                <a:t>What am I supposed to do all day if I’m a ScrumMaster?</a:t>
              </a:r>
              <a:endParaRPr lang="en-US" sz="3300" dirty="0">
                <a:solidFill>
                  <a:schemeClr val="bg1"/>
                </a:solidFill>
                <a:latin typeface="Source Sans Pro Light" charset="0"/>
                <a:ea typeface="Source Sans Pro Light" charset="0"/>
                <a:cs typeface="Source Sans Pro Light" charset="0"/>
              </a:endParaRPr>
            </a:p>
          </p:txBody>
        </p:sp>
      </p:grpSp>
      <p:sp>
        <p:nvSpPr>
          <p:cNvPr id="12" name="Rectangle 1"/>
          <p:cNvSpPr/>
          <p:nvPr/>
        </p:nvSpPr>
        <p:spPr>
          <a:xfrm rot="10800000" flipH="1">
            <a:off x="868843" y="1237693"/>
            <a:ext cx="2532691" cy="5805132"/>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
          <p:cNvSpPr/>
          <p:nvPr/>
        </p:nvSpPr>
        <p:spPr>
          <a:xfrm rot="10800000" flipH="1">
            <a:off x="-284921" y="444990"/>
            <a:ext cx="2281173" cy="6629629"/>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388" h="6638167">
                <a:moveTo>
                  <a:pt x="1751916" y="0"/>
                </a:moveTo>
                <a:lnTo>
                  <a:pt x="3194388" y="0"/>
                </a:lnTo>
                <a:cubicBezTo>
                  <a:pt x="1911236" y="1008117"/>
                  <a:pt x="121676" y="2250828"/>
                  <a:pt x="837102" y="6638167"/>
                </a:cubicBezTo>
                <a:cubicBezTo>
                  <a:pt x="-190458" y="4737709"/>
                  <a:pt x="-157595" y="1009316"/>
                  <a:pt x="324169" y="24063"/>
                </a:cubicBezTo>
                <a:lnTo>
                  <a:pt x="175191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109969" y="-99967"/>
            <a:ext cx="1865722" cy="7226968"/>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29" h="6890084">
                <a:moveTo>
                  <a:pt x="1223311" y="0"/>
                </a:moveTo>
                <a:lnTo>
                  <a:pt x="2295124" y="0"/>
                </a:lnTo>
                <a:cubicBezTo>
                  <a:pt x="1230998" y="1564105"/>
                  <a:pt x="407503" y="5181600"/>
                  <a:pt x="2487629" y="6890084"/>
                </a:cubicBezTo>
                <a:cubicBezTo>
                  <a:pt x="-848126" y="6152147"/>
                  <a:pt x="-28474" y="1009316"/>
                  <a:pt x="453290" y="24063"/>
                </a:cubicBezTo>
                <a:lnTo>
                  <a:pt x="1223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
          <p:cNvSpPr/>
          <p:nvPr/>
        </p:nvSpPr>
        <p:spPr>
          <a:xfrm>
            <a:off x="122685" y="-97277"/>
            <a:ext cx="1846991" cy="7245295"/>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685429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685429 w 2487629"/>
              <a:gd name="connsiteY4" fmla="*/ 0 h 6890084"/>
              <a:gd name="connsiteX0" fmla="*/ 562671 w 2364871"/>
              <a:gd name="connsiteY0" fmla="*/ 0 h 6890084"/>
              <a:gd name="connsiteX1" fmla="*/ 776702 w 2364871"/>
              <a:gd name="connsiteY1" fmla="*/ 0 h 6890084"/>
              <a:gd name="connsiteX2" fmla="*/ 2364871 w 2364871"/>
              <a:gd name="connsiteY2" fmla="*/ 6890084 h 6890084"/>
              <a:gd name="connsiteX3" fmla="*/ 532238 w 2364871"/>
              <a:gd name="connsiteY3" fmla="*/ 24063 h 6890084"/>
              <a:gd name="connsiteX4" fmla="*/ 562671 w 2364871"/>
              <a:gd name="connsiteY4" fmla="*/ 0 h 6890084"/>
              <a:gd name="connsiteX0" fmla="*/ 680270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680270 w 2482470"/>
              <a:gd name="connsiteY4" fmla="*/ 0 h 6890084"/>
              <a:gd name="connsiteX0" fmla="*/ 774399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774399 w 2482470"/>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25853 w 2533924"/>
              <a:gd name="connsiteY0" fmla="*/ 0 h 6890084"/>
              <a:gd name="connsiteX1" fmla="*/ 945755 w 2533924"/>
              <a:gd name="connsiteY1" fmla="*/ 0 h 6890084"/>
              <a:gd name="connsiteX2" fmla="*/ 2533924 w 2533924"/>
              <a:gd name="connsiteY2" fmla="*/ 6890084 h 6890084"/>
              <a:gd name="connsiteX3" fmla="*/ 526479 w 2533924"/>
              <a:gd name="connsiteY3" fmla="*/ 10616 h 6890084"/>
              <a:gd name="connsiteX4" fmla="*/ 825853 w 2533924"/>
              <a:gd name="connsiteY4" fmla="*/ 0 h 6890084"/>
              <a:gd name="connsiteX0" fmla="*/ 825853 w 2533924"/>
              <a:gd name="connsiteY0" fmla="*/ 1948 h 6892032"/>
              <a:gd name="connsiteX1" fmla="*/ 945755 w 2533924"/>
              <a:gd name="connsiteY1" fmla="*/ 1948 h 6892032"/>
              <a:gd name="connsiteX2" fmla="*/ 2533924 w 2533924"/>
              <a:gd name="connsiteY2" fmla="*/ 6892032 h 6892032"/>
              <a:gd name="connsiteX3" fmla="*/ 526479 w 2533924"/>
              <a:gd name="connsiteY3" fmla="*/ 915 h 6892032"/>
              <a:gd name="connsiteX4" fmla="*/ 825853 w 2533924"/>
              <a:gd name="connsiteY4" fmla="*/ 1948 h 6892032"/>
              <a:gd name="connsiteX0" fmla="*/ 825853 w 2533924"/>
              <a:gd name="connsiteY0" fmla="*/ 17472 h 6907556"/>
              <a:gd name="connsiteX1" fmla="*/ 945755 w 2533924"/>
              <a:gd name="connsiteY1" fmla="*/ 0 h 6907556"/>
              <a:gd name="connsiteX2" fmla="*/ 2533924 w 2533924"/>
              <a:gd name="connsiteY2" fmla="*/ 6907556 h 6907556"/>
              <a:gd name="connsiteX3" fmla="*/ 526479 w 2533924"/>
              <a:gd name="connsiteY3" fmla="*/ 16439 h 6907556"/>
              <a:gd name="connsiteX4" fmla="*/ 825853 w 2533924"/>
              <a:gd name="connsiteY4" fmla="*/ 17472 h 6907556"/>
              <a:gd name="connsiteX0" fmla="*/ 755962 w 2533924"/>
              <a:gd name="connsiteY0" fmla="*/ 11648 h 6907556"/>
              <a:gd name="connsiteX1" fmla="*/ 945755 w 2533924"/>
              <a:gd name="connsiteY1" fmla="*/ 0 h 6907556"/>
              <a:gd name="connsiteX2" fmla="*/ 2533924 w 2533924"/>
              <a:gd name="connsiteY2" fmla="*/ 6907556 h 6907556"/>
              <a:gd name="connsiteX3" fmla="*/ 526479 w 2533924"/>
              <a:gd name="connsiteY3" fmla="*/ 16439 h 6907556"/>
              <a:gd name="connsiteX4" fmla="*/ 755962 w 2533924"/>
              <a:gd name="connsiteY4" fmla="*/ 11648 h 6907556"/>
              <a:gd name="connsiteX0" fmla="*/ 774550 w 2552512"/>
              <a:gd name="connsiteY0" fmla="*/ 11648 h 6907556"/>
              <a:gd name="connsiteX1" fmla="*/ 964343 w 2552512"/>
              <a:gd name="connsiteY1" fmla="*/ 0 h 6907556"/>
              <a:gd name="connsiteX2" fmla="*/ 2552512 w 2552512"/>
              <a:gd name="connsiteY2" fmla="*/ 6907556 h 6907556"/>
              <a:gd name="connsiteX3" fmla="*/ 515946 w 2552512"/>
              <a:gd name="connsiteY3" fmla="*/ 16439 h 6907556"/>
              <a:gd name="connsiteX4" fmla="*/ 774550 w 2552512"/>
              <a:gd name="connsiteY4" fmla="*/ 11648 h 6907556"/>
              <a:gd name="connsiteX0" fmla="*/ 684692 w 2462654"/>
              <a:gd name="connsiteY0" fmla="*/ 11648 h 6907556"/>
              <a:gd name="connsiteX1" fmla="*/ 874485 w 2462654"/>
              <a:gd name="connsiteY1" fmla="*/ 0 h 6907556"/>
              <a:gd name="connsiteX2" fmla="*/ 2462654 w 2462654"/>
              <a:gd name="connsiteY2" fmla="*/ 6907556 h 6907556"/>
              <a:gd name="connsiteX3" fmla="*/ 426088 w 2462654"/>
              <a:gd name="connsiteY3" fmla="*/ 16439 h 6907556"/>
              <a:gd name="connsiteX4" fmla="*/ 684692 w 2462654"/>
              <a:gd name="connsiteY4" fmla="*/ 11648 h 690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54" h="6907556">
                <a:moveTo>
                  <a:pt x="684692" y="11648"/>
                </a:moveTo>
                <a:lnTo>
                  <a:pt x="874485" y="0"/>
                </a:lnTo>
                <a:cubicBezTo>
                  <a:pt x="-189641" y="1564105"/>
                  <a:pt x="-291240" y="6177640"/>
                  <a:pt x="2462654" y="6907556"/>
                </a:cubicBezTo>
                <a:cubicBezTo>
                  <a:pt x="-873101" y="6169619"/>
                  <a:pt x="6077" y="925035"/>
                  <a:pt x="426088" y="16439"/>
                </a:cubicBezTo>
                <a:cubicBezTo>
                  <a:pt x="620009" y="12900"/>
                  <a:pt x="584901" y="15187"/>
                  <a:pt x="684692" y="11648"/>
                </a:cubicBezTo>
                <a:close/>
              </a:path>
            </a:pathLst>
          </a:custGeom>
          <a:solidFill>
            <a:schemeClr val="accent2">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0" y="6657506"/>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572000" y="6658613"/>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342227" y="6650251"/>
            <a:ext cx="1636967"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26591685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200"/>
                                        <p:tgtEl>
                                          <p:spTgt spid="10"/>
                                        </p:tgtEl>
                                      </p:cBhvr>
                                    </p:animEffect>
                                  </p:childTnLst>
                                </p:cTn>
                              </p:par>
                              <p:par>
                                <p:cTn id="11" presetID="22" presetClass="entr" presetSubtype="4"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300"/>
                                        <p:tgtEl>
                                          <p:spTgt spid="12"/>
                                        </p:tgtEl>
                                      </p:cBhvr>
                                    </p:animEffect>
                                  </p:childTnLst>
                                </p:cTn>
                              </p:par>
                              <p:par>
                                <p:cTn id="14" presetID="22" presetClass="entr" presetSubtype="4" fill="hold" grpId="0" nodeType="withEffect">
                                  <p:stCondLst>
                                    <p:cond delay="20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300"/>
                                        <p:tgtEl>
                                          <p:spTgt spid="9"/>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900"/>
                                        <p:tgtEl>
                                          <p:spTgt spid="8"/>
                                        </p:tgtEl>
                                      </p:cBhvr>
                                    </p:animEffect>
                                  </p:childTnLst>
                                </p:cTn>
                              </p:par>
                            </p:childTnLst>
                          </p:cTn>
                        </p:par>
                        <p:par>
                          <p:cTn id="20" fill="hold">
                            <p:stCondLst>
                              <p:cond delay="1700"/>
                            </p:stCondLst>
                            <p:childTnLst>
                              <p:par>
                                <p:cTn id="21" presetID="53" presetClass="entr" presetSubtype="16" fill="hold" nodeType="afterEffect">
                                  <p:stCondLst>
                                    <p:cond delay="1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Effect transition="in" filter="fade">
                                      <p:cBhvr>
                                        <p:cTn id="25"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9" grpId="0" animBg="1"/>
      <p:bldP spid="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AA9582A-AAB7-F54F-9CCA-9F15CFAB2074}"/>
              </a:ext>
            </a:extLst>
          </p:cNvPr>
          <p:cNvPicPr>
            <a:picLocks noGrp="1" noChangeAspect="1"/>
          </p:cNvPicPr>
          <p:nvPr>
            <p:ph type="pic" sz="quarter" idx="10"/>
          </p:nvPr>
        </p:nvPicPr>
        <p:blipFill>
          <a:blip r:embed="rId3"/>
          <a:srcRect t="28985" b="28985"/>
          <a:stretch>
            <a:fillRect/>
          </a:stretch>
        </p:blipFill>
        <p:spPr>
          <a:prstGeom prst="rect">
            <a:avLst/>
          </a:prstGeom>
        </p:spPr>
      </p:pic>
      <p:sp>
        <p:nvSpPr>
          <p:cNvPr id="5" name="Rectangle 14"/>
          <p:cNvSpPr/>
          <p:nvPr/>
        </p:nvSpPr>
        <p:spPr>
          <a:xfrm>
            <a:off x="-389505" y="3345184"/>
            <a:ext cx="10093256" cy="1269356"/>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rot="21360000">
            <a:off x="-444016" y="3430986"/>
            <a:ext cx="10382101" cy="628684"/>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97967"/>
              <a:gd name="connsiteX1" fmla="*/ 3157538 w 12187238"/>
              <a:gd name="connsiteY1" fmla="*/ 1042 h 697967"/>
              <a:gd name="connsiteX2" fmla="*/ 7900988 w 12187238"/>
              <a:gd name="connsiteY2" fmla="*/ 586830 h 697967"/>
              <a:gd name="connsiteX3" fmla="*/ 12187238 w 12187238"/>
              <a:gd name="connsiteY3" fmla="*/ 1042 h 697967"/>
              <a:gd name="connsiteX0" fmla="*/ 0 w 12187238"/>
              <a:gd name="connsiteY0" fmla="*/ 475981 h 785545"/>
              <a:gd name="connsiteX1" fmla="*/ 3157538 w 12187238"/>
              <a:gd name="connsiteY1" fmla="*/ 4493 h 785545"/>
              <a:gd name="connsiteX2" fmla="*/ 7687621 w 12187238"/>
              <a:gd name="connsiteY2" fmla="*/ 731875 h 785545"/>
              <a:gd name="connsiteX3" fmla="*/ 12187238 w 12187238"/>
              <a:gd name="connsiteY3" fmla="*/ 4493 h 785545"/>
              <a:gd name="connsiteX0" fmla="*/ 0 w 12187238"/>
              <a:gd name="connsiteY0" fmla="*/ 475981 h 833156"/>
              <a:gd name="connsiteX1" fmla="*/ 3157538 w 12187238"/>
              <a:gd name="connsiteY1" fmla="*/ 4493 h 833156"/>
              <a:gd name="connsiteX2" fmla="*/ 7687621 w 12187238"/>
              <a:gd name="connsiteY2" fmla="*/ 731875 h 833156"/>
              <a:gd name="connsiteX3" fmla="*/ 12187238 w 12187238"/>
              <a:gd name="connsiteY3" fmla="*/ 4493 h 833156"/>
              <a:gd name="connsiteX0" fmla="*/ 0 w 12237992"/>
              <a:gd name="connsiteY0" fmla="*/ 749663 h 1007671"/>
              <a:gd name="connsiteX1" fmla="*/ 3157538 w 12237992"/>
              <a:gd name="connsiteY1" fmla="*/ 278175 h 1007671"/>
              <a:gd name="connsiteX2" fmla="*/ 7687621 w 12237992"/>
              <a:gd name="connsiteY2" fmla="*/ 1005557 h 1007671"/>
              <a:gd name="connsiteX3" fmla="*/ 12237992 w 12237992"/>
              <a:gd name="connsiteY3" fmla="*/ 0 h 1007671"/>
              <a:gd name="connsiteX0" fmla="*/ 0 w 12227101"/>
              <a:gd name="connsiteY0" fmla="*/ 593911 h 860505"/>
              <a:gd name="connsiteX1" fmla="*/ 3157538 w 12227101"/>
              <a:gd name="connsiteY1" fmla="*/ 122423 h 860505"/>
              <a:gd name="connsiteX2" fmla="*/ 7687621 w 12227101"/>
              <a:gd name="connsiteY2" fmla="*/ 849805 h 860505"/>
              <a:gd name="connsiteX3" fmla="*/ 12227101 w 12227101"/>
              <a:gd name="connsiteY3" fmla="*/ 0 h 860505"/>
              <a:gd name="connsiteX0" fmla="*/ 0 w 12227101"/>
              <a:gd name="connsiteY0" fmla="*/ 593911 h 850239"/>
              <a:gd name="connsiteX1" fmla="*/ 3157538 w 12227101"/>
              <a:gd name="connsiteY1" fmla="*/ 122423 h 850239"/>
              <a:gd name="connsiteX2" fmla="*/ 7687621 w 12227101"/>
              <a:gd name="connsiteY2" fmla="*/ 849805 h 850239"/>
              <a:gd name="connsiteX3" fmla="*/ 12227101 w 12227101"/>
              <a:gd name="connsiteY3" fmla="*/ 0 h 850239"/>
              <a:gd name="connsiteX0" fmla="*/ 0 w 12221654"/>
              <a:gd name="connsiteY0" fmla="*/ 516034 h 772066"/>
              <a:gd name="connsiteX1" fmla="*/ 3157538 w 12221654"/>
              <a:gd name="connsiteY1" fmla="*/ 44546 h 772066"/>
              <a:gd name="connsiteX2" fmla="*/ 7687621 w 12221654"/>
              <a:gd name="connsiteY2" fmla="*/ 771928 h 772066"/>
              <a:gd name="connsiteX3" fmla="*/ 12221654 w 12221654"/>
              <a:gd name="connsiteY3" fmla="*/ 0 h 772066"/>
              <a:gd name="connsiteX0" fmla="*/ 0 w 12221654"/>
              <a:gd name="connsiteY0" fmla="*/ 516034 h 815833"/>
              <a:gd name="connsiteX1" fmla="*/ 3157538 w 12221654"/>
              <a:gd name="connsiteY1" fmla="*/ 44546 h 815833"/>
              <a:gd name="connsiteX2" fmla="*/ 7687621 w 12221654"/>
              <a:gd name="connsiteY2" fmla="*/ 771928 h 815833"/>
              <a:gd name="connsiteX3" fmla="*/ 12221654 w 12221654"/>
              <a:gd name="connsiteY3" fmla="*/ 0 h 815833"/>
            </a:gdLst>
            <a:ahLst/>
            <a:cxnLst>
              <a:cxn ang="0">
                <a:pos x="connsiteX0" y="connsiteY0"/>
              </a:cxn>
              <a:cxn ang="0">
                <a:pos x="connsiteX1" y="connsiteY1"/>
              </a:cxn>
              <a:cxn ang="0">
                <a:pos x="connsiteX2" y="connsiteY2"/>
              </a:cxn>
              <a:cxn ang="0">
                <a:pos x="connsiteX3" y="connsiteY3"/>
              </a:cxn>
            </a:cxnLst>
            <a:rect l="l" t="t" r="r" b="b"/>
            <a:pathLst>
              <a:path w="12221654" h="815833">
                <a:moveTo>
                  <a:pt x="0" y="516034"/>
                </a:moveTo>
                <a:cubicBezTo>
                  <a:pt x="920353" y="270765"/>
                  <a:pt x="1876268" y="1897"/>
                  <a:pt x="3157538" y="44546"/>
                </a:cubicBezTo>
                <a:cubicBezTo>
                  <a:pt x="4438808" y="87195"/>
                  <a:pt x="6168984" y="669236"/>
                  <a:pt x="7687621" y="771928"/>
                </a:cubicBezTo>
                <a:cubicBezTo>
                  <a:pt x="9206258" y="874620"/>
                  <a:pt x="10933411" y="861822"/>
                  <a:pt x="12221654"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rot="60000">
            <a:off x="-432489" y="3532310"/>
            <a:ext cx="10338215" cy="644917"/>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5">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29841" y="693904"/>
            <a:ext cx="4803395" cy="507831"/>
          </a:xfrm>
          <a:prstGeom prst="rect">
            <a:avLst/>
          </a:prstGeom>
          <a:noFill/>
          <a:ln>
            <a:noFill/>
          </a:ln>
        </p:spPr>
        <p:txBody>
          <a:bodyPr wrap="square" lIns="0" tIns="0" rIns="0" bIns="0" rtlCol="0" anchor="ctr" anchorCtr="0">
            <a:noAutofit/>
          </a:bodyPr>
          <a:lstStyle/>
          <a:p>
            <a:r>
              <a:rPr lang="en-US" sz="4000" dirty="0">
                <a:solidFill>
                  <a:schemeClr val="tx2">
                    <a:lumMod val="75000"/>
                  </a:schemeClr>
                </a:solidFill>
                <a:latin typeface="Source Sans Pro ExtraLight" charset="0"/>
                <a:ea typeface="Source Sans Pro ExtraLight" charset="0"/>
                <a:cs typeface="Source Sans Pro ExtraLight" charset="0"/>
              </a:rPr>
              <a:t>Psychological </a:t>
            </a:r>
            <a:r>
              <a:rPr lang="en-US" sz="4000" b="1" dirty="0">
                <a:solidFill>
                  <a:schemeClr val="tx2">
                    <a:lumMod val="75000"/>
                  </a:schemeClr>
                </a:solidFill>
                <a:latin typeface="Source Sans Pro" charset="0"/>
                <a:ea typeface="Source Sans Pro" charset="0"/>
                <a:cs typeface="Source Sans Pro" charset="0"/>
              </a:rPr>
              <a:t>Safety</a:t>
            </a:r>
          </a:p>
        </p:txBody>
      </p:sp>
      <p:sp>
        <p:nvSpPr>
          <p:cNvPr id="10" name="TextBox 9"/>
          <p:cNvSpPr txBox="1"/>
          <p:nvPr/>
        </p:nvSpPr>
        <p:spPr>
          <a:xfrm>
            <a:off x="629841" y="1390650"/>
            <a:ext cx="8140088" cy="729189"/>
          </a:xfrm>
          <a:prstGeom prst="rect">
            <a:avLst/>
          </a:prstGeom>
          <a:noFill/>
        </p:spPr>
        <p:txBody>
          <a:bodyPr wrap="square" lIns="0" tIns="0" rIns="0" bIns="0" rtlCol="0">
            <a:normAutofit/>
          </a:bodyPr>
          <a:lstStyle>
            <a:defPPr>
              <a:defRPr lang="en-US"/>
            </a:defPPr>
            <a:lvl1pPr>
              <a:defRPr sz="1350">
                <a:solidFill>
                  <a:schemeClr val="tx2"/>
                </a:solidFill>
                <a:latin typeface="Source Sans Pro" charset="0"/>
                <a:ea typeface="Source Sans Pro" charset="0"/>
                <a:cs typeface="Source Sans Pro" charset="0"/>
              </a:defRPr>
            </a:lvl1pPr>
          </a:lstStyle>
          <a:p>
            <a:r>
              <a:rPr lang="en-US" sz="2000" dirty="0"/>
              <a:t>A psychologically safe climate is one in which people feel comfortable being themselves and expressing themselves without the fear of retribution.</a:t>
            </a:r>
          </a:p>
        </p:txBody>
      </p:sp>
      <p:sp>
        <p:nvSpPr>
          <p:cNvPr id="12" name="Rectangle 11"/>
          <p:cNvSpPr/>
          <p:nvPr/>
        </p:nvSpPr>
        <p:spPr>
          <a:xfrm>
            <a:off x="0" y="666125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4555375" y="666236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7337722" y="6653999"/>
            <a:ext cx="1641472"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1130410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p:nvPr/>
        </p:nvSpPr>
        <p:spPr>
          <a:xfrm>
            <a:off x="378734" y="-97277"/>
            <a:ext cx="1913356" cy="5267121"/>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1449072 w 2520885"/>
              <a:gd name="connsiteY0" fmla="*/ 0 h 6890084"/>
              <a:gd name="connsiteX1" fmla="*/ 2520885 w 2520885"/>
              <a:gd name="connsiteY1" fmla="*/ 0 h 6890084"/>
              <a:gd name="connsiteX2" fmla="*/ 910401 w 2520885"/>
              <a:gd name="connsiteY2" fmla="*/ 6890084 h 6890084"/>
              <a:gd name="connsiteX3" fmla="*/ 679051 w 2520885"/>
              <a:gd name="connsiteY3" fmla="*/ 24063 h 6890084"/>
              <a:gd name="connsiteX4" fmla="*/ 1449072 w 2520885"/>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885" h="6890084">
                <a:moveTo>
                  <a:pt x="1449072" y="0"/>
                </a:moveTo>
                <a:lnTo>
                  <a:pt x="2520885" y="0"/>
                </a:lnTo>
                <a:cubicBezTo>
                  <a:pt x="1456759" y="1564105"/>
                  <a:pt x="690807" y="4717426"/>
                  <a:pt x="910401" y="6890084"/>
                </a:cubicBezTo>
                <a:cubicBezTo>
                  <a:pt x="-679908" y="4457914"/>
                  <a:pt x="197287" y="1009316"/>
                  <a:pt x="679051" y="24063"/>
                </a:cubicBezTo>
                <a:lnTo>
                  <a:pt x="144907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4153684" y="-218242"/>
            <a:ext cx="12891548" cy="12186188"/>
            <a:chOff x="-5041557" y="-2186262"/>
            <a:chExt cx="17188730" cy="16248251"/>
          </a:xfrm>
        </p:grpSpPr>
        <p:grpSp>
          <p:nvGrpSpPr>
            <p:cNvPr id="22" name="Group 21"/>
            <p:cNvGrpSpPr/>
            <p:nvPr/>
          </p:nvGrpSpPr>
          <p:grpSpPr>
            <a:xfrm>
              <a:off x="-5041557" y="-2186262"/>
              <a:ext cx="17188730" cy="16248251"/>
              <a:chOff x="-5041557" y="-2186262"/>
              <a:chExt cx="17188730" cy="16248251"/>
            </a:xfrm>
          </p:grpSpPr>
          <p:sp>
            <p:nvSpPr>
              <p:cNvPr id="14" name="Triangle 13"/>
              <p:cNvSpPr/>
              <p:nvPr/>
            </p:nvSpPr>
            <p:spPr>
              <a:xfrm rot="13150858">
                <a:off x="3410780" y="-2186262"/>
                <a:ext cx="8736393" cy="9864112"/>
              </a:xfrm>
              <a:custGeom>
                <a:avLst/>
                <a:gdLst/>
                <a:ahLst/>
                <a:cxnLst/>
                <a:rect l="l" t="t" r="r" b="b"/>
                <a:pathLst>
                  <a:path w="8736393" h="9864112">
                    <a:moveTo>
                      <a:pt x="6742151" y="8604023"/>
                    </a:moveTo>
                    <a:cubicBezTo>
                      <a:pt x="4717369" y="10254275"/>
                      <a:pt x="2013104" y="10287994"/>
                      <a:pt x="702005" y="8679338"/>
                    </a:cubicBezTo>
                    <a:cubicBezTo>
                      <a:pt x="-609093" y="7070682"/>
                      <a:pt x="-30539" y="4428814"/>
                      <a:pt x="1994242" y="2778562"/>
                    </a:cubicBezTo>
                    <a:cubicBezTo>
                      <a:pt x="2495054" y="2370387"/>
                      <a:pt x="3037435" y="2061108"/>
                      <a:pt x="3590150" y="1851451"/>
                    </a:cubicBezTo>
                    <a:lnTo>
                      <a:pt x="4967220" y="0"/>
                    </a:lnTo>
                    <a:lnTo>
                      <a:pt x="6158263" y="1601340"/>
                    </a:lnTo>
                    <a:cubicBezTo>
                      <a:pt x="6901021" y="1752929"/>
                      <a:pt x="7559205" y="2120220"/>
                      <a:pt x="8034388" y="2703247"/>
                    </a:cubicBezTo>
                    <a:cubicBezTo>
                      <a:pt x="9345486" y="4311904"/>
                      <a:pt x="8766933" y="6953771"/>
                      <a:pt x="6742151" y="86040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5041557" y="6128951"/>
                <a:ext cx="9267568" cy="793303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1751329" y="-732219"/>
              <a:ext cx="1704783" cy="6278641"/>
            </a:xfrm>
            <a:prstGeom prst="rect">
              <a:avLst/>
            </a:prstGeom>
            <a:noFill/>
          </p:spPr>
          <p:txBody>
            <a:bodyPr wrap="square" rtlCol="0">
              <a:spAutoFit/>
            </a:bodyPr>
            <a:lstStyle/>
            <a:p>
              <a:r>
                <a:rPr lang="en-US" sz="30000" b="1" dirty="0">
                  <a:solidFill>
                    <a:schemeClr val="accent5"/>
                  </a:solidFill>
                  <a:latin typeface="Source Sans Pro Black" charset="0"/>
                  <a:ea typeface="Source Sans Pro Black" charset="0"/>
                  <a:cs typeface="Source Sans Pro Black" charset="0"/>
                </a:rPr>
                <a:t>“</a:t>
              </a:r>
            </a:p>
          </p:txBody>
        </p:sp>
        <p:sp>
          <p:nvSpPr>
            <p:cNvPr id="6" name="TextBox 5"/>
            <p:cNvSpPr txBox="1"/>
            <p:nvPr/>
          </p:nvSpPr>
          <p:spPr>
            <a:xfrm>
              <a:off x="5008773" y="-464766"/>
              <a:ext cx="6780109" cy="5917765"/>
            </a:xfrm>
            <a:prstGeom prst="rect">
              <a:avLst/>
            </a:prstGeom>
            <a:noFill/>
          </p:spPr>
          <p:txBody>
            <a:bodyPr wrap="square" lIns="0" tIns="0" rIns="0" bIns="0" rtlCol="0">
              <a:normAutofit/>
            </a:bodyPr>
            <a:lstStyle/>
            <a:p>
              <a:r>
                <a:rPr lang="en-US" sz="2700" dirty="0">
                  <a:solidFill>
                    <a:schemeClr val="bg1"/>
                  </a:solidFill>
                  <a:latin typeface="Source Sans Pro Light" charset="0"/>
                  <a:ea typeface="Source Sans Pro Light" charset="0"/>
                  <a:cs typeface="Source Sans Pro Light" charset="0"/>
                </a:rPr>
                <a:t>If we’re not making mistakes, we’re not trying hard enough.</a:t>
              </a:r>
              <a:endParaRPr lang="en-US" sz="3300" dirty="0">
                <a:solidFill>
                  <a:schemeClr val="bg1"/>
                </a:solidFill>
                <a:latin typeface="Source Sans Pro Light" charset="0"/>
                <a:ea typeface="Source Sans Pro Light" charset="0"/>
                <a:cs typeface="Source Sans Pro Light" charset="0"/>
              </a:endParaRPr>
            </a:p>
            <a:p>
              <a:pPr algn="ctr"/>
              <a:r>
                <a:rPr lang="en-US" sz="1600" dirty="0">
                  <a:solidFill>
                    <a:schemeClr val="bg1"/>
                  </a:solidFill>
                  <a:latin typeface="Source Sans Pro Light" charset="0"/>
                  <a:ea typeface="Source Sans Pro Light" charset="0"/>
                  <a:cs typeface="Source Sans Pro Light" charset="0"/>
                </a:rPr>
                <a:t>James Quincey, CEO Coca-Cola</a:t>
              </a:r>
            </a:p>
            <a:p>
              <a:pPr algn="r"/>
              <a:endParaRPr lang="en-US" sz="1600" dirty="0">
                <a:solidFill>
                  <a:schemeClr val="bg1"/>
                </a:solidFill>
                <a:latin typeface="Source Sans Pro Light" charset="0"/>
                <a:ea typeface="Source Sans Pro Light" charset="0"/>
                <a:cs typeface="Source Sans Pro Light" charset="0"/>
              </a:endParaRPr>
            </a:p>
            <a:p>
              <a:r>
                <a:rPr lang="en-US" sz="2600" dirty="0">
                  <a:solidFill>
                    <a:schemeClr val="bg1"/>
                  </a:solidFill>
                  <a:latin typeface="Source Sans Pro Light" charset="0"/>
                  <a:ea typeface="Source Sans Pro Light" charset="0"/>
                  <a:cs typeface="Source Sans Pro Light" charset="0"/>
                </a:rPr>
                <a:t>If you’re going to take bold bets, they’re going to be experiments. Experiments are by their very nature prone to failure. But a few big successes compensate for dozens and dozens of things that didn’t work.”</a:t>
              </a:r>
            </a:p>
            <a:p>
              <a:pPr algn="ctr"/>
              <a:r>
                <a:rPr lang="en-US" sz="1600" dirty="0">
                  <a:solidFill>
                    <a:schemeClr val="bg1"/>
                  </a:solidFill>
                  <a:latin typeface="Source Sans Pro Light" charset="0"/>
                  <a:ea typeface="Source Sans Pro Light" charset="0"/>
                  <a:cs typeface="Source Sans Pro Light" charset="0"/>
                </a:rPr>
                <a:t>Jeff Bezos, CEO Amazon</a:t>
              </a:r>
            </a:p>
            <a:p>
              <a:pPr algn="r"/>
              <a:endParaRPr lang="en-US" sz="1600" dirty="0">
                <a:solidFill>
                  <a:schemeClr val="bg1"/>
                </a:solidFill>
                <a:latin typeface="Source Sans Pro Light" charset="0"/>
                <a:ea typeface="Source Sans Pro Light" charset="0"/>
                <a:cs typeface="Source Sans Pro Light" charset="0"/>
              </a:endParaRPr>
            </a:p>
          </p:txBody>
        </p:sp>
      </p:grpSp>
      <p:sp>
        <p:nvSpPr>
          <p:cNvPr id="12" name="Rectangle 1"/>
          <p:cNvSpPr/>
          <p:nvPr/>
        </p:nvSpPr>
        <p:spPr>
          <a:xfrm rot="10800000" flipH="1">
            <a:off x="868843" y="1237693"/>
            <a:ext cx="2532691" cy="5805132"/>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
          <p:cNvSpPr/>
          <p:nvPr/>
        </p:nvSpPr>
        <p:spPr>
          <a:xfrm rot="10800000" flipH="1">
            <a:off x="-284921" y="444990"/>
            <a:ext cx="2281173" cy="6629629"/>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388" h="6638167">
                <a:moveTo>
                  <a:pt x="1751916" y="0"/>
                </a:moveTo>
                <a:lnTo>
                  <a:pt x="3194388" y="0"/>
                </a:lnTo>
                <a:cubicBezTo>
                  <a:pt x="1911236" y="1008117"/>
                  <a:pt x="121676" y="2250828"/>
                  <a:pt x="837102" y="6638167"/>
                </a:cubicBezTo>
                <a:cubicBezTo>
                  <a:pt x="-190458" y="4737709"/>
                  <a:pt x="-157595" y="1009316"/>
                  <a:pt x="324169" y="24063"/>
                </a:cubicBezTo>
                <a:lnTo>
                  <a:pt x="175191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109969" y="-99967"/>
            <a:ext cx="1865722" cy="7226968"/>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29" h="6890084">
                <a:moveTo>
                  <a:pt x="1223311" y="0"/>
                </a:moveTo>
                <a:lnTo>
                  <a:pt x="2295124" y="0"/>
                </a:lnTo>
                <a:cubicBezTo>
                  <a:pt x="1230998" y="1564105"/>
                  <a:pt x="407503" y="5181600"/>
                  <a:pt x="2487629" y="6890084"/>
                </a:cubicBezTo>
                <a:cubicBezTo>
                  <a:pt x="-848126" y="6152147"/>
                  <a:pt x="-28474" y="1009316"/>
                  <a:pt x="453290" y="24063"/>
                </a:cubicBezTo>
                <a:lnTo>
                  <a:pt x="1223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
          <p:cNvSpPr/>
          <p:nvPr/>
        </p:nvSpPr>
        <p:spPr>
          <a:xfrm>
            <a:off x="122685" y="-97277"/>
            <a:ext cx="1846991" cy="7245295"/>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685429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685429 w 2487629"/>
              <a:gd name="connsiteY4" fmla="*/ 0 h 6890084"/>
              <a:gd name="connsiteX0" fmla="*/ 562671 w 2364871"/>
              <a:gd name="connsiteY0" fmla="*/ 0 h 6890084"/>
              <a:gd name="connsiteX1" fmla="*/ 776702 w 2364871"/>
              <a:gd name="connsiteY1" fmla="*/ 0 h 6890084"/>
              <a:gd name="connsiteX2" fmla="*/ 2364871 w 2364871"/>
              <a:gd name="connsiteY2" fmla="*/ 6890084 h 6890084"/>
              <a:gd name="connsiteX3" fmla="*/ 532238 w 2364871"/>
              <a:gd name="connsiteY3" fmla="*/ 24063 h 6890084"/>
              <a:gd name="connsiteX4" fmla="*/ 562671 w 2364871"/>
              <a:gd name="connsiteY4" fmla="*/ 0 h 6890084"/>
              <a:gd name="connsiteX0" fmla="*/ 680270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680270 w 2482470"/>
              <a:gd name="connsiteY4" fmla="*/ 0 h 6890084"/>
              <a:gd name="connsiteX0" fmla="*/ 774399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774399 w 2482470"/>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25853 w 2533924"/>
              <a:gd name="connsiteY0" fmla="*/ 0 h 6890084"/>
              <a:gd name="connsiteX1" fmla="*/ 945755 w 2533924"/>
              <a:gd name="connsiteY1" fmla="*/ 0 h 6890084"/>
              <a:gd name="connsiteX2" fmla="*/ 2533924 w 2533924"/>
              <a:gd name="connsiteY2" fmla="*/ 6890084 h 6890084"/>
              <a:gd name="connsiteX3" fmla="*/ 526479 w 2533924"/>
              <a:gd name="connsiteY3" fmla="*/ 10616 h 6890084"/>
              <a:gd name="connsiteX4" fmla="*/ 825853 w 2533924"/>
              <a:gd name="connsiteY4" fmla="*/ 0 h 6890084"/>
              <a:gd name="connsiteX0" fmla="*/ 825853 w 2533924"/>
              <a:gd name="connsiteY0" fmla="*/ 1948 h 6892032"/>
              <a:gd name="connsiteX1" fmla="*/ 945755 w 2533924"/>
              <a:gd name="connsiteY1" fmla="*/ 1948 h 6892032"/>
              <a:gd name="connsiteX2" fmla="*/ 2533924 w 2533924"/>
              <a:gd name="connsiteY2" fmla="*/ 6892032 h 6892032"/>
              <a:gd name="connsiteX3" fmla="*/ 526479 w 2533924"/>
              <a:gd name="connsiteY3" fmla="*/ 915 h 6892032"/>
              <a:gd name="connsiteX4" fmla="*/ 825853 w 2533924"/>
              <a:gd name="connsiteY4" fmla="*/ 1948 h 6892032"/>
              <a:gd name="connsiteX0" fmla="*/ 825853 w 2533924"/>
              <a:gd name="connsiteY0" fmla="*/ 17472 h 6907556"/>
              <a:gd name="connsiteX1" fmla="*/ 945755 w 2533924"/>
              <a:gd name="connsiteY1" fmla="*/ 0 h 6907556"/>
              <a:gd name="connsiteX2" fmla="*/ 2533924 w 2533924"/>
              <a:gd name="connsiteY2" fmla="*/ 6907556 h 6907556"/>
              <a:gd name="connsiteX3" fmla="*/ 526479 w 2533924"/>
              <a:gd name="connsiteY3" fmla="*/ 16439 h 6907556"/>
              <a:gd name="connsiteX4" fmla="*/ 825853 w 2533924"/>
              <a:gd name="connsiteY4" fmla="*/ 17472 h 6907556"/>
              <a:gd name="connsiteX0" fmla="*/ 755962 w 2533924"/>
              <a:gd name="connsiteY0" fmla="*/ 11648 h 6907556"/>
              <a:gd name="connsiteX1" fmla="*/ 945755 w 2533924"/>
              <a:gd name="connsiteY1" fmla="*/ 0 h 6907556"/>
              <a:gd name="connsiteX2" fmla="*/ 2533924 w 2533924"/>
              <a:gd name="connsiteY2" fmla="*/ 6907556 h 6907556"/>
              <a:gd name="connsiteX3" fmla="*/ 526479 w 2533924"/>
              <a:gd name="connsiteY3" fmla="*/ 16439 h 6907556"/>
              <a:gd name="connsiteX4" fmla="*/ 755962 w 2533924"/>
              <a:gd name="connsiteY4" fmla="*/ 11648 h 6907556"/>
              <a:gd name="connsiteX0" fmla="*/ 774550 w 2552512"/>
              <a:gd name="connsiteY0" fmla="*/ 11648 h 6907556"/>
              <a:gd name="connsiteX1" fmla="*/ 964343 w 2552512"/>
              <a:gd name="connsiteY1" fmla="*/ 0 h 6907556"/>
              <a:gd name="connsiteX2" fmla="*/ 2552512 w 2552512"/>
              <a:gd name="connsiteY2" fmla="*/ 6907556 h 6907556"/>
              <a:gd name="connsiteX3" fmla="*/ 515946 w 2552512"/>
              <a:gd name="connsiteY3" fmla="*/ 16439 h 6907556"/>
              <a:gd name="connsiteX4" fmla="*/ 774550 w 2552512"/>
              <a:gd name="connsiteY4" fmla="*/ 11648 h 6907556"/>
              <a:gd name="connsiteX0" fmla="*/ 684692 w 2462654"/>
              <a:gd name="connsiteY0" fmla="*/ 11648 h 6907556"/>
              <a:gd name="connsiteX1" fmla="*/ 874485 w 2462654"/>
              <a:gd name="connsiteY1" fmla="*/ 0 h 6907556"/>
              <a:gd name="connsiteX2" fmla="*/ 2462654 w 2462654"/>
              <a:gd name="connsiteY2" fmla="*/ 6907556 h 6907556"/>
              <a:gd name="connsiteX3" fmla="*/ 426088 w 2462654"/>
              <a:gd name="connsiteY3" fmla="*/ 16439 h 6907556"/>
              <a:gd name="connsiteX4" fmla="*/ 684692 w 2462654"/>
              <a:gd name="connsiteY4" fmla="*/ 11648 h 690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54" h="6907556">
                <a:moveTo>
                  <a:pt x="684692" y="11648"/>
                </a:moveTo>
                <a:lnTo>
                  <a:pt x="874485" y="0"/>
                </a:lnTo>
                <a:cubicBezTo>
                  <a:pt x="-189641" y="1564105"/>
                  <a:pt x="-291240" y="6177640"/>
                  <a:pt x="2462654" y="6907556"/>
                </a:cubicBezTo>
                <a:cubicBezTo>
                  <a:pt x="-873101" y="6169619"/>
                  <a:pt x="6077" y="925035"/>
                  <a:pt x="426088" y="16439"/>
                </a:cubicBezTo>
                <a:cubicBezTo>
                  <a:pt x="620009" y="12900"/>
                  <a:pt x="584901" y="15187"/>
                  <a:pt x="684692" y="11648"/>
                </a:cubicBezTo>
                <a:close/>
              </a:path>
            </a:pathLst>
          </a:custGeom>
          <a:solidFill>
            <a:schemeClr val="accent2">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0" y="6657506"/>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572000" y="6658613"/>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364749" y="6650251"/>
            <a:ext cx="1614445"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6562506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p:nvPr/>
        </p:nvSpPr>
        <p:spPr>
          <a:xfrm>
            <a:off x="378734" y="-97277"/>
            <a:ext cx="1913356" cy="5267121"/>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2204816 w 3276629"/>
              <a:gd name="connsiteY0" fmla="*/ 0 h 6890084"/>
              <a:gd name="connsiteX1" fmla="*/ 3276629 w 3276629"/>
              <a:gd name="connsiteY1" fmla="*/ 0 h 6890084"/>
              <a:gd name="connsiteX2" fmla="*/ 1666145 w 3276629"/>
              <a:gd name="connsiteY2" fmla="*/ 6890084 h 6890084"/>
              <a:gd name="connsiteX3" fmla="*/ 1434795 w 3276629"/>
              <a:gd name="connsiteY3" fmla="*/ 24063 h 6890084"/>
              <a:gd name="connsiteX4" fmla="*/ 2204816 w 3276629"/>
              <a:gd name="connsiteY4" fmla="*/ 0 h 6890084"/>
              <a:gd name="connsiteX0" fmla="*/ 1449072 w 2520885"/>
              <a:gd name="connsiteY0" fmla="*/ 0 h 6890084"/>
              <a:gd name="connsiteX1" fmla="*/ 2520885 w 2520885"/>
              <a:gd name="connsiteY1" fmla="*/ 0 h 6890084"/>
              <a:gd name="connsiteX2" fmla="*/ 910401 w 2520885"/>
              <a:gd name="connsiteY2" fmla="*/ 6890084 h 6890084"/>
              <a:gd name="connsiteX3" fmla="*/ 679051 w 2520885"/>
              <a:gd name="connsiteY3" fmla="*/ 24063 h 6890084"/>
              <a:gd name="connsiteX4" fmla="*/ 1449072 w 2520885"/>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885" h="6890084">
                <a:moveTo>
                  <a:pt x="1449072" y="0"/>
                </a:moveTo>
                <a:lnTo>
                  <a:pt x="2520885" y="0"/>
                </a:lnTo>
                <a:cubicBezTo>
                  <a:pt x="1456759" y="1564105"/>
                  <a:pt x="690807" y="4717426"/>
                  <a:pt x="910401" y="6890084"/>
                </a:cubicBezTo>
                <a:cubicBezTo>
                  <a:pt x="-679908" y="4457914"/>
                  <a:pt x="197287" y="1009316"/>
                  <a:pt x="679051" y="24063"/>
                </a:cubicBezTo>
                <a:lnTo>
                  <a:pt x="144907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4153684" y="-218242"/>
            <a:ext cx="12891548" cy="12186188"/>
            <a:chOff x="-5041557" y="-2186262"/>
            <a:chExt cx="17188730" cy="16248251"/>
          </a:xfrm>
        </p:grpSpPr>
        <p:grpSp>
          <p:nvGrpSpPr>
            <p:cNvPr id="22" name="Group 21"/>
            <p:cNvGrpSpPr/>
            <p:nvPr/>
          </p:nvGrpSpPr>
          <p:grpSpPr>
            <a:xfrm>
              <a:off x="-5041557" y="-2186262"/>
              <a:ext cx="17188730" cy="16248251"/>
              <a:chOff x="-5041557" y="-2186262"/>
              <a:chExt cx="17188730" cy="16248251"/>
            </a:xfrm>
          </p:grpSpPr>
          <p:sp>
            <p:nvSpPr>
              <p:cNvPr id="14" name="Triangle 13"/>
              <p:cNvSpPr/>
              <p:nvPr/>
            </p:nvSpPr>
            <p:spPr>
              <a:xfrm rot="13150858">
                <a:off x="3410780" y="-2186262"/>
                <a:ext cx="8736393" cy="9864112"/>
              </a:xfrm>
              <a:custGeom>
                <a:avLst/>
                <a:gdLst/>
                <a:ahLst/>
                <a:cxnLst/>
                <a:rect l="l" t="t" r="r" b="b"/>
                <a:pathLst>
                  <a:path w="8736393" h="9864112">
                    <a:moveTo>
                      <a:pt x="6742151" y="8604023"/>
                    </a:moveTo>
                    <a:cubicBezTo>
                      <a:pt x="4717369" y="10254275"/>
                      <a:pt x="2013104" y="10287994"/>
                      <a:pt x="702005" y="8679338"/>
                    </a:cubicBezTo>
                    <a:cubicBezTo>
                      <a:pt x="-609093" y="7070682"/>
                      <a:pt x="-30539" y="4428814"/>
                      <a:pt x="1994242" y="2778562"/>
                    </a:cubicBezTo>
                    <a:cubicBezTo>
                      <a:pt x="2495054" y="2370387"/>
                      <a:pt x="3037435" y="2061108"/>
                      <a:pt x="3590150" y="1851451"/>
                    </a:cubicBezTo>
                    <a:lnTo>
                      <a:pt x="4967220" y="0"/>
                    </a:lnTo>
                    <a:lnTo>
                      <a:pt x="6158263" y="1601340"/>
                    </a:lnTo>
                    <a:cubicBezTo>
                      <a:pt x="6901021" y="1752929"/>
                      <a:pt x="7559205" y="2120220"/>
                      <a:pt x="8034388" y="2703247"/>
                    </a:cubicBezTo>
                    <a:cubicBezTo>
                      <a:pt x="9345486" y="4311904"/>
                      <a:pt x="8766933" y="6953771"/>
                      <a:pt x="6742151" y="860402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5041557" y="6128951"/>
                <a:ext cx="9267568" cy="793303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2881859" y="-732219"/>
              <a:ext cx="1704783" cy="6278641"/>
            </a:xfrm>
            <a:prstGeom prst="rect">
              <a:avLst/>
            </a:prstGeom>
            <a:noFill/>
          </p:spPr>
          <p:txBody>
            <a:bodyPr wrap="square" rtlCol="0">
              <a:spAutoFit/>
            </a:bodyPr>
            <a:lstStyle/>
            <a:p>
              <a:r>
                <a:rPr lang="en-US" sz="30000" b="1" dirty="0">
                  <a:solidFill>
                    <a:schemeClr val="accent5"/>
                  </a:solidFill>
                  <a:latin typeface="Source Sans Pro Black" charset="0"/>
                  <a:ea typeface="Source Sans Pro Black" charset="0"/>
                  <a:cs typeface="Source Sans Pro Black" charset="0"/>
                </a:rPr>
                <a:t>“</a:t>
              </a:r>
            </a:p>
          </p:txBody>
        </p:sp>
        <p:sp>
          <p:nvSpPr>
            <p:cNvPr id="6" name="TextBox 5"/>
            <p:cNvSpPr txBox="1"/>
            <p:nvPr/>
          </p:nvSpPr>
          <p:spPr>
            <a:xfrm>
              <a:off x="5737265" y="875635"/>
              <a:ext cx="6171096" cy="4011220"/>
            </a:xfrm>
            <a:prstGeom prst="rect">
              <a:avLst/>
            </a:prstGeom>
            <a:noFill/>
          </p:spPr>
          <p:txBody>
            <a:bodyPr wrap="square" lIns="0" tIns="0" rIns="0" bIns="0" rtlCol="0">
              <a:normAutofit/>
            </a:bodyPr>
            <a:lstStyle/>
            <a:p>
              <a:r>
                <a:rPr lang="en-US" sz="2700" dirty="0">
                  <a:solidFill>
                    <a:schemeClr val="bg1"/>
                  </a:solidFill>
                  <a:latin typeface="Source Sans Pro Light" charset="0"/>
                  <a:ea typeface="Source Sans Pro Light" charset="0"/>
                  <a:cs typeface="Source Sans Pro Light" charset="0"/>
                </a:rPr>
                <a:t>Teams that fail, learn.</a:t>
              </a:r>
            </a:p>
            <a:p>
              <a:endParaRPr lang="en-US" sz="2700" dirty="0">
                <a:solidFill>
                  <a:schemeClr val="bg1"/>
                </a:solidFill>
                <a:latin typeface="Source Sans Pro Light" charset="0"/>
                <a:ea typeface="Source Sans Pro Light" charset="0"/>
                <a:cs typeface="Source Sans Pro Light" charset="0"/>
              </a:endParaRPr>
            </a:p>
            <a:p>
              <a:r>
                <a:rPr lang="en-US" sz="2700" dirty="0">
                  <a:solidFill>
                    <a:schemeClr val="bg1"/>
                  </a:solidFill>
                  <a:latin typeface="Source Sans Pro Light" charset="0"/>
                  <a:ea typeface="Source Sans Pro Light" charset="0"/>
                  <a:cs typeface="Source Sans Pro Light" charset="0"/>
                </a:rPr>
                <a:t>Teams that fail fast, learn faster.</a:t>
              </a:r>
            </a:p>
          </p:txBody>
        </p:sp>
      </p:grpSp>
      <p:sp>
        <p:nvSpPr>
          <p:cNvPr id="12" name="Rectangle 1"/>
          <p:cNvSpPr/>
          <p:nvPr/>
        </p:nvSpPr>
        <p:spPr>
          <a:xfrm rot="10800000" flipH="1">
            <a:off x="868843" y="1237693"/>
            <a:ext cx="2532691" cy="5805132"/>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175935"/>
              <a:gd name="connsiteY0" fmla="*/ 0 h 5812608"/>
              <a:gd name="connsiteX1" fmla="*/ 3175935 w 3175935"/>
              <a:gd name="connsiteY1" fmla="*/ 0 h 5812608"/>
              <a:gd name="connsiteX2" fmla="*/ 869193 w 3175935"/>
              <a:gd name="connsiteY2" fmla="*/ 5812608 h 5812608"/>
              <a:gd name="connsiteX3" fmla="*/ 305716 w 3175935"/>
              <a:gd name="connsiteY3" fmla="*/ 24063 h 5812608"/>
              <a:gd name="connsiteX4" fmla="*/ 1733463 w 317593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 name="connsiteX0" fmla="*/ 1733463 w 3546595"/>
              <a:gd name="connsiteY0" fmla="*/ 0 h 5812608"/>
              <a:gd name="connsiteX1" fmla="*/ 3546595 w 3546595"/>
              <a:gd name="connsiteY1" fmla="*/ 134785 h 5812608"/>
              <a:gd name="connsiteX2" fmla="*/ 869193 w 3546595"/>
              <a:gd name="connsiteY2" fmla="*/ 5812608 h 5812608"/>
              <a:gd name="connsiteX3" fmla="*/ 305716 w 3546595"/>
              <a:gd name="connsiteY3" fmla="*/ 24063 h 5812608"/>
              <a:gd name="connsiteX4" fmla="*/ 1733463 w 3546595"/>
              <a:gd name="connsiteY4" fmla="*/ 0 h 58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595" h="5812608">
                <a:moveTo>
                  <a:pt x="1733463" y="0"/>
                </a:moveTo>
                <a:lnTo>
                  <a:pt x="3546595" y="134785"/>
                </a:lnTo>
                <a:cubicBezTo>
                  <a:pt x="2179202" y="1008118"/>
                  <a:pt x="-452765" y="1981259"/>
                  <a:pt x="869193" y="5812608"/>
                </a:cubicBezTo>
                <a:cubicBezTo>
                  <a:pt x="-158367" y="3912150"/>
                  <a:pt x="-176048" y="1009316"/>
                  <a:pt x="305716" y="24063"/>
                </a:cubicBezTo>
                <a:lnTo>
                  <a:pt x="1733463" y="0"/>
                </a:lnTo>
                <a:close/>
              </a:path>
            </a:pathLst>
          </a:cu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
          <p:cNvSpPr/>
          <p:nvPr/>
        </p:nvSpPr>
        <p:spPr>
          <a:xfrm rot="10800000" flipH="1">
            <a:off x="-284921" y="444990"/>
            <a:ext cx="2281173" cy="6629629"/>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689185 w 2953503"/>
              <a:gd name="connsiteY0" fmla="*/ 0 h 6890084"/>
              <a:gd name="connsiteX1" fmla="*/ 2760998 w 2953503"/>
              <a:gd name="connsiteY1" fmla="*/ 0 h 6890084"/>
              <a:gd name="connsiteX2" fmla="*/ 2953503 w 2953503"/>
              <a:gd name="connsiteY2" fmla="*/ 6890084 h 6890084"/>
              <a:gd name="connsiteX3" fmla="*/ 261438 w 2953503"/>
              <a:gd name="connsiteY3" fmla="*/ 24063 h 6890084"/>
              <a:gd name="connsiteX4" fmla="*/ 1689185 w 2953503"/>
              <a:gd name="connsiteY4" fmla="*/ 0 h 6890084"/>
              <a:gd name="connsiteX0" fmla="*/ 1610419 w 3323915"/>
              <a:gd name="connsiteY0" fmla="*/ 0 h 6874042"/>
              <a:gd name="connsiteX1" fmla="*/ 2682232 w 3323915"/>
              <a:gd name="connsiteY1" fmla="*/ 0 h 6874042"/>
              <a:gd name="connsiteX2" fmla="*/ 3323915 w 3323915"/>
              <a:gd name="connsiteY2" fmla="*/ 6874042 h 6874042"/>
              <a:gd name="connsiteX3" fmla="*/ 182672 w 3323915"/>
              <a:gd name="connsiteY3" fmla="*/ 24063 h 6874042"/>
              <a:gd name="connsiteX4" fmla="*/ 1610419 w 3323915"/>
              <a:gd name="connsiteY4" fmla="*/ 0 h 6874042"/>
              <a:gd name="connsiteX0" fmla="*/ 1653293 w 3097220"/>
              <a:gd name="connsiteY0" fmla="*/ 0 h 6991978"/>
              <a:gd name="connsiteX1" fmla="*/ 2725106 w 3097220"/>
              <a:gd name="connsiteY1" fmla="*/ 0 h 6991978"/>
              <a:gd name="connsiteX2" fmla="*/ 3097219 w 3097220"/>
              <a:gd name="connsiteY2" fmla="*/ 6991978 h 6991978"/>
              <a:gd name="connsiteX3" fmla="*/ 225546 w 3097220"/>
              <a:gd name="connsiteY3" fmla="*/ 24063 h 6991978"/>
              <a:gd name="connsiteX4" fmla="*/ 1653293 w 3097220"/>
              <a:gd name="connsiteY4" fmla="*/ 0 h 6991978"/>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2675160 w 3746973"/>
              <a:gd name="connsiteY0" fmla="*/ 0 h 6638167"/>
              <a:gd name="connsiteX1" fmla="*/ 3746973 w 3746973"/>
              <a:gd name="connsiteY1" fmla="*/ 0 h 6638167"/>
              <a:gd name="connsiteX2" fmla="*/ 1760346 w 3746973"/>
              <a:gd name="connsiteY2" fmla="*/ 6638167 h 6638167"/>
              <a:gd name="connsiteX3" fmla="*/ 1247413 w 3746973"/>
              <a:gd name="connsiteY3" fmla="*/ 24063 h 6638167"/>
              <a:gd name="connsiteX4" fmla="*/ 2675160 w 3746973"/>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2823729"/>
              <a:gd name="connsiteY0" fmla="*/ 0 h 6638167"/>
              <a:gd name="connsiteX1" fmla="*/ 2823729 w 2823729"/>
              <a:gd name="connsiteY1" fmla="*/ 0 h 6638167"/>
              <a:gd name="connsiteX2" fmla="*/ 837102 w 2823729"/>
              <a:gd name="connsiteY2" fmla="*/ 6638167 h 6638167"/>
              <a:gd name="connsiteX3" fmla="*/ 324169 w 2823729"/>
              <a:gd name="connsiteY3" fmla="*/ 24063 h 6638167"/>
              <a:gd name="connsiteX4" fmla="*/ 1751916 w 2823729"/>
              <a:gd name="connsiteY4" fmla="*/ 0 h 6638167"/>
              <a:gd name="connsiteX0" fmla="*/ 1751916 w 3194388"/>
              <a:gd name="connsiteY0" fmla="*/ 0 h 6638167"/>
              <a:gd name="connsiteX1" fmla="*/ 3194388 w 3194388"/>
              <a:gd name="connsiteY1" fmla="*/ 0 h 6638167"/>
              <a:gd name="connsiteX2" fmla="*/ 837102 w 3194388"/>
              <a:gd name="connsiteY2" fmla="*/ 6638167 h 6638167"/>
              <a:gd name="connsiteX3" fmla="*/ 324169 w 3194388"/>
              <a:gd name="connsiteY3" fmla="*/ 24063 h 6638167"/>
              <a:gd name="connsiteX4" fmla="*/ 1751916 w 3194388"/>
              <a:gd name="connsiteY4" fmla="*/ 0 h 663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388" h="6638167">
                <a:moveTo>
                  <a:pt x="1751916" y="0"/>
                </a:moveTo>
                <a:lnTo>
                  <a:pt x="3194388" y="0"/>
                </a:lnTo>
                <a:cubicBezTo>
                  <a:pt x="1911236" y="1008117"/>
                  <a:pt x="121676" y="2250828"/>
                  <a:pt x="837102" y="6638167"/>
                </a:cubicBezTo>
                <a:cubicBezTo>
                  <a:pt x="-190458" y="4737709"/>
                  <a:pt x="-157595" y="1009316"/>
                  <a:pt x="324169" y="24063"/>
                </a:cubicBezTo>
                <a:lnTo>
                  <a:pt x="1751916"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109969" y="-99967"/>
            <a:ext cx="1865722" cy="7226968"/>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629" h="6890084">
                <a:moveTo>
                  <a:pt x="1223311" y="0"/>
                </a:moveTo>
                <a:lnTo>
                  <a:pt x="2295124" y="0"/>
                </a:lnTo>
                <a:cubicBezTo>
                  <a:pt x="1230998" y="1564105"/>
                  <a:pt x="407503" y="5181600"/>
                  <a:pt x="2487629" y="6890084"/>
                </a:cubicBezTo>
                <a:cubicBezTo>
                  <a:pt x="-848126" y="6152147"/>
                  <a:pt x="-28474" y="1009316"/>
                  <a:pt x="453290" y="24063"/>
                </a:cubicBezTo>
                <a:lnTo>
                  <a:pt x="1223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1"/>
          <p:cNvSpPr/>
          <p:nvPr/>
        </p:nvSpPr>
        <p:spPr>
          <a:xfrm>
            <a:off x="122685" y="-97277"/>
            <a:ext cx="1846991" cy="7245295"/>
          </a:xfrm>
          <a:custGeom>
            <a:avLst/>
            <a:gdLst>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0 w 3028950"/>
              <a:gd name="connsiteY0" fmla="*/ 0 h 6858000"/>
              <a:gd name="connsiteX1" fmla="*/ 3028950 w 3028950"/>
              <a:gd name="connsiteY1" fmla="*/ 0 h 6858000"/>
              <a:gd name="connsiteX2" fmla="*/ 3028950 w 3028950"/>
              <a:gd name="connsiteY2" fmla="*/ 6858000 h 6858000"/>
              <a:gd name="connsiteX3" fmla="*/ 0 w 3028950"/>
              <a:gd name="connsiteY3" fmla="*/ 6858000 h 6858000"/>
              <a:gd name="connsiteX4" fmla="*/ 0 w 3028950"/>
              <a:gd name="connsiteY4" fmla="*/ 0 h 6858000"/>
              <a:gd name="connsiteX0" fmla="*/ 32084 w 3061034"/>
              <a:gd name="connsiteY0" fmla="*/ 0 h 6858000"/>
              <a:gd name="connsiteX1" fmla="*/ 3061034 w 3061034"/>
              <a:gd name="connsiteY1" fmla="*/ 0 h 6858000"/>
              <a:gd name="connsiteX2" fmla="*/ 3061034 w 3061034"/>
              <a:gd name="connsiteY2" fmla="*/ 6858000 h 6858000"/>
              <a:gd name="connsiteX3" fmla="*/ 0 w 3061034"/>
              <a:gd name="connsiteY3" fmla="*/ 8021 h 6858000"/>
              <a:gd name="connsiteX4" fmla="*/ 32084 w 3061034"/>
              <a:gd name="connsiteY4" fmla="*/ 0 h 6858000"/>
              <a:gd name="connsiteX0" fmla="*/ 32097 w 3061047"/>
              <a:gd name="connsiteY0" fmla="*/ 357092 h 7215092"/>
              <a:gd name="connsiteX1" fmla="*/ 3061047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2097 w 3061047"/>
              <a:gd name="connsiteY0" fmla="*/ 357092 h 7215092"/>
              <a:gd name="connsiteX1" fmla="*/ 1392668 w 3061047"/>
              <a:gd name="connsiteY1" fmla="*/ 357092 h 7215092"/>
              <a:gd name="connsiteX2" fmla="*/ 3061047 w 3061047"/>
              <a:gd name="connsiteY2" fmla="*/ 7215092 h 7215092"/>
              <a:gd name="connsiteX3" fmla="*/ 13 w 3061047"/>
              <a:gd name="connsiteY3" fmla="*/ 365113 h 7215092"/>
              <a:gd name="connsiteX4" fmla="*/ 32097 w 3061047"/>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1398463 w 3066842"/>
              <a:gd name="connsiteY1" fmla="*/ 357092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37892 w 3066842"/>
              <a:gd name="connsiteY0" fmla="*/ 357092 h 7215092"/>
              <a:gd name="connsiteX1" fmla="*/ 2232653 w 3066842"/>
              <a:gd name="connsiteY1" fmla="*/ 373134 h 7215092"/>
              <a:gd name="connsiteX2" fmla="*/ 3066842 w 3066842"/>
              <a:gd name="connsiteY2" fmla="*/ 7215092 h 7215092"/>
              <a:gd name="connsiteX3" fmla="*/ 5808 w 3066842"/>
              <a:gd name="connsiteY3" fmla="*/ 365113 h 7215092"/>
              <a:gd name="connsiteX4" fmla="*/ 37892 w 3066842"/>
              <a:gd name="connsiteY4" fmla="*/ 357092 h 7215092"/>
              <a:gd name="connsiteX0" fmla="*/ 1007524 w 3122074"/>
              <a:gd name="connsiteY0" fmla="*/ 490833 h 7364875"/>
              <a:gd name="connsiteX1" fmla="*/ 2287885 w 3122074"/>
              <a:gd name="connsiteY1" fmla="*/ 522917 h 7364875"/>
              <a:gd name="connsiteX2" fmla="*/ 3122074 w 3122074"/>
              <a:gd name="connsiteY2" fmla="*/ 7364875 h 7364875"/>
              <a:gd name="connsiteX3" fmla="*/ 61040 w 3122074"/>
              <a:gd name="connsiteY3" fmla="*/ 514896 h 7364875"/>
              <a:gd name="connsiteX4" fmla="*/ 1007524 w 3122074"/>
              <a:gd name="connsiteY4" fmla="*/ 490833 h 7364875"/>
              <a:gd name="connsiteX0" fmla="*/ 946484 w 3061034"/>
              <a:gd name="connsiteY0" fmla="*/ 0 h 6874042"/>
              <a:gd name="connsiteX1" fmla="*/ 2226845 w 3061034"/>
              <a:gd name="connsiteY1" fmla="*/ 32084 h 6874042"/>
              <a:gd name="connsiteX2" fmla="*/ 3061034 w 3061034"/>
              <a:gd name="connsiteY2" fmla="*/ 6874042 h 6874042"/>
              <a:gd name="connsiteX3" fmla="*/ 0 w 3061034"/>
              <a:gd name="connsiteY3" fmla="*/ 24063 h 6874042"/>
              <a:gd name="connsiteX4" fmla="*/ 946484 w 3061034"/>
              <a:gd name="connsiteY4" fmla="*/ 0 h 6874042"/>
              <a:gd name="connsiteX0" fmla="*/ 449179 w 2563729"/>
              <a:gd name="connsiteY0" fmla="*/ 0 h 6874042"/>
              <a:gd name="connsiteX1" fmla="*/ 1729540 w 2563729"/>
              <a:gd name="connsiteY1" fmla="*/ 32084 h 6874042"/>
              <a:gd name="connsiteX2" fmla="*/ 2563729 w 2563729"/>
              <a:gd name="connsiteY2" fmla="*/ 6874042 h 6874042"/>
              <a:gd name="connsiteX3" fmla="*/ 0 w 2563729"/>
              <a:gd name="connsiteY3" fmla="*/ 8021 h 6874042"/>
              <a:gd name="connsiteX4" fmla="*/ 449179 w 2563729"/>
              <a:gd name="connsiteY4" fmla="*/ 0 h 6874042"/>
              <a:gd name="connsiteX0" fmla="*/ 555163 w 2669713"/>
              <a:gd name="connsiteY0" fmla="*/ 0 h 6874042"/>
              <a:gd name="connsiteX1" fmla="*/ 1835524 w 2669713"/>
              <a:gd name="connsiteY1" fmla="*/ 32084 h 6874042"/>
              <a:gd name="connsiteX2" fmla="*/ 2669713 w 2669713"/>
              <a:gd name="connsiteY2" fmla="*/ 6874042 h 6874042"/>
              <a:gd name="connsiteX3" fmla="*/ 105984 w 2669713"/>
              <a:gd name="connsiteY3" fmla="*/ 8021 h 6874042"/>
              <a:gd name="connsiteX4" fmla="*/ 555163 w 2669713"/>
              <a:gd name="connsiteY4" fmla="*/ 0 h 6874042"/>
              <a:gd name="connsiteX0" fmla="*/ 555163 w 2669713"/>
              <a:gd name="connsiteY0" fmla="*/ 16042 h 6890084"/>
              <a:gd name="connsiteX1" fmla="*/ 2477208 w 2669713"/>
              <a:gd name="connsiteY1" fmla="*/ 0 h 6890084"/>
              <a:gd name="connsiteX2" fmla="*/ 2669713 w 2669713"/>
              <a:gd name="connsiteY2" fmla="*/ 6890084 h 6890084"/>
              <a:gd name="connsiteX3" fmla="*/ 105984 w 2669713"/>
              <a:gd name="connsiteY3" fmla="*/ 24063 h 6890084"/>
              <a:gd name="connsiteX4" fmla="*/ 555163 w 2669713"/>
              <a:gd name="connsiteY4" fmla="*/ 16042 h 6890084"/>
              <a:gd name="connsiteX0" fmla="*/ 1405395 w 2669713"/>
              <a:gd name="connsiteY0" fmla="*/ 0 h 6890084"/>
              <a:gd name="connsiteX1" fmla="*/ 2477208 w 2669713"/>
              <a:gd name="connsiteY1" fmla="*/ 0 h 6890084"/>
              <a:gd name="connsiteX2" fmla="*/ 2669713 w 2669713"/>
              <a:gd name="connsiteY2" fmla="*/ 6890084 h 6890084"/>
              <a:gd name="connsiteX3" fmla="*/ 105984 w 2669713"/>
              <a:gd name="connsiteY3" fmla="*/ 24063 h 6890084"/>
              <a:gd name="connsiteX4" fmla="*/ 1405395 w 2669713"/>
              <a:gd name="connsiteY4" fmla="*/ 0 h 6890084"/>
              <a:gd name="connsiteX0" fmla="*/ 1046925 w 2311243"/>
              <a:gd name="connsiteY0" fmla="*/ 0 h 6890084"/>
              <a:gd name="connsiteX1" fmla="*/ 2118738 w 2311243"/>
              <a:gd name="connsiteY1" fmla="*/ 0 h 6890084"/>
              <a:gd name="connsiteX2" fmla="*/ 2311243 w 2311243"/>
              <a:gd name="connsiteY2" fmla="*/ 6890084 h 6890084"/>
              <a:gd name="connsiteX3" fmla="*/ 276904 w 2311243"/>
              <a:gd name="connsiteY3" fmla="*/ 24063 h 6890084"/>
              <a:gd name="connsiteX4" fmla="*/ 1046925 w 2311243"/>
              <a:gd name="connsiteY4" fmla="*/ 0 h 6890084"/>
              <a:gd name="connsiteX0" fmla="*/ 1223311 w 2487629"/>
              <a:gd name="connsiteY0" fmla="*/ 0 h 6890084"/>
              <a:gd name="connsiteX1" fmla="*/ 2295124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1223311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1223311 w 2487629"/>
              <a:gd name="connsiteY4" fmla="*/ 0 h 6890084"/>
              <a:gd name="connsiteX0" fmla="*/ 685429 w 2487629"/>
              <a:gd name="connsiteY0" fmla="*/ 0 h 6890084"/>
              <a:gd name="connsiteX1" fmla="*/ 899460 w 2487629"/>
              <a:gd name="connsiteY1" fmla="*/ 0 h 6890084"/>
              <a:gd name="connsiteX2" fmla="*/ 2487629 w 2487629"/>
              <a:gd name="connsiteY2" fmla="*/ 6890084 h 6890084"/>
              <a:gd name="connsiteX3" fmla="*/ 453290 w 2487629"/>
              <a:gd name="connsiteY3" fmla="*/ 24063 h 6890084"/>
              <a:gd name="connsiteX4" fmla="*/ 685429 w 2487629"/>
              <a:gd name="connsiteY4" fmla="*/ 0 h 6890084"/>
              <a:gd name="connsiteX0" fmla="*/ 562671 w 2364871"/>
              <a:gd name="connsiteY0" fmla="*/ 0 h 6890084"/>
              <a:gd name="connsiteX1" fmla="*/ 776702 w 2364871"/>
              <a:gd name="connsiteY1" fmla="*/ 0 h 6890084"/>
              <a:gd name="connsiteX2" fmla="*/ 2364871 w 2364871"/>
              <a:gd name="connsiteY2" fmla="*/ 6890084 h 6890084"/>
              <a:gd name="connsiteX3" fmla="*/ 532238 w 2364871"/>
              <a:gd name="connsiteY3" fmla="*/ 24063 h 6890084"/>
              <a:gd name="connsiteX4" fmla="*/ 562671 w 2364871"/>
              <a:gd name="connsiteY4" fmla="*/ 0 h 6890084"/>
              <a:gd name="connsiteX0" fmla="*/ 680270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680270 w 2482470"/>
              <a:gd name="connsiteY4" fmla="*/ 0 h 6890084"/>
              <a:gd name="connsiteX0" fmla="*/ 774399 w 2482470"/>
              <a:gd name="connsiteY0" fmla="*/ 0 h 6890084"/>
              <a:gd name="connsiteX1" fmla="*/ 894301 w 2482470"/>
              <a:gd name="connsiteY1" fmla="*/ 0 h 6890084"/>
              <a:gd name="connsiteX2" fmla="*/ 2482470 w 2482470"/>
              <a:gd name="connsiteY2" fmla="*/ 6890084 h 6890084"/>
              <a:gd name="connsiteX3" fmla="*/ 649837 w 2482470"/>
              <a:gd name="connsiteY3" fmla="*/ 24063 h 6890084"/>
              <a:gd name="connsiteX4" fmla="*/ 774399 w 2482470"/>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83630 w 2591701"/>
              <a:gd name="connsiteY0" fmla="*/ 0 h 6890084"/>
              <a:gd name="connsiteX1" fmla="*/ 1003532 w 2591701"/>
              <a:gd name="connsiteY1" fmla="*/ 0 h 6890084"/>
              <a:gd name="connsiteX2" fmla="*/ 2591701 w 2591701"/>
              <a:gd name="connsiteY2" fmla="*/ 6890084 h 6890084"/>
              <a:gd name="connsiteX3" fmla="*/ 584256 w 2591701"/>
              <a:gd name="connsiteY3" fmla="*/ 10616 h 6890084"/>
              <a:gd name="connsiteX4" fmla="*/ 883630 w 2591701"/>
              <a:gd name="connsiteY4" fmla="*/ 0 h 6890084"/>
              <a:gd name="connsiteX0" fmla="*/ 825853 w 2533924"/>
              <a:gd name="connsiteY0" fmla="*/ 0 h 6890084"/>
              <a:gd name="connsiteX1" fmla="*/ 945755 w 2533924"/>
              <a:gd name="connsiteY1" fmla="*/ 0 h 6890084"/>
              <a:gd name="connsiteX2" fmla="*/ 2533924 w 2533924"/>
              <a:gd name="connsiteY2" fmla="*/ 6890084 h 6890084"/>
              <a:gd name="connsiteX3" fmla="*/ 526479 w 2533924"/>
              <a:gd name="connsiteY3" fmla="*/ 10616 h 6890084"/>
              <a:gd name="connsiteX4" fmla="*/ 825853 w 2533924"/>
              <a:gd name="connsiteY4" fmla="*/ 0 h 6890084"/>
              <a:gd name="connsiteX0" fmla="*/ 825853 w 2533924"/>
              <a:gd name="connsiteY0" fmla="*/ 1948 h 6892032"/>
              <a:gd name="connsiteX1" fmla="*/ 945755 w 2533924"/>
              <a:gd name="connsiteY1" fmla="*/ 1948 h 6892032"/>
              <a:gd name="connsiteX2" fmla="*/ 2533924 w 2533924"/>
              <a:gd name="connsiteY2" fmla="*/ 6892032 h 6892032"/>
              <a:gd name="connsiteX3" fmla="*/ 526479 w 2533924"/>
              <a:gd name="connsiteY3" fmla="*/ 915 h 6892032"/>
              <a:gd name="connsiteX4" fmla="*/ 825853 w 2533924"/>
              <a:gd name="connsiteY4" fmla="*/ 1948 h 6892032"/>
              <a:gd name="connsiteX0" fmla="*/ 825853 w 2533924"/>
              <a:gd name="connsiteY0" fmla="*/ 17472 h 6907556"/>
              <a:gd name="connsiteX1" fmla="*/ 945755 w 2533924"/>
              <a:gd name="connsiteY1" fmla="*/ 0 h 6907556"/>
              <a:gd name="connsiteX2" fmla="*/ 2533924 w 2533924"/>
              <a:gd name="connsiteY2" fmla="*/ 6907556 h 6907556"/>
              <a:gd name="connsiteX3" fmla="*/ 526479 w 2533924"/>
              <a:gd name="connsiteY3" fmla="*/ 16439 h 6907556"/>
              <a:gd name="connsiteX4" fmla="*/ 825853 w 2533924"/>
              <a:gd name="connsiteY4" fmla="*/ 17472 h 6907556"/>
              <a:gd name="connsiteX0" fmla="*/ 755962 w 2533924"/>
              <a:gd name="connsiteY0" fmla="*/ 11648 h 6907556"/>
              <a:gd name="connsiteX1" fmla="*/ 945755 w 2533924"/>
              <a:gd name="connsiteY1" fmla="*/ 0 h 6907556"/>
              <a:gd name="connsiteX2" fmla="*/ 2533924 w 2533924"/>
              <a:gd name="connsiteY2" fmla="*/ 6907556 h 6907556"/>
              <a:gd name="connsiteX3" fmla="*/ 526479 w 2533924"/>
              <a:gd name="connsiteY3" fmla="*/ 16439 h 6907556"/>
              <a:gd name="connsiteX4" fmla="*/ 755962 w 2533924"/>
              <a:gd name="connsiteY4" fmla="*/ 11648 h 6907556"/>
              <a:gd name="connsiteX0" fmla="*/ 774550 w 2552512"/>
              <a:gd name="connsiteY0" fmla="*/ 11648 h 6907556"/>
              <a:gd name="connsiteX1" fmla="*/ 964343 w 2552512"/>
              <a:gd name="connsiteY1" fmla="*/ 0 h 6907556"/>
              <a:gd name="connsiteX2" fmla="*/ 2552512 w 2552512"/>
              <a:gd name="connsiteY2" fmla="*/ 6907556 h 6907556"/>
              <a:gd name="connsiteX3" fmla="*/ 515946 w 2552512"/>
              <a:gd name="connsiteY3" fmla="*/ 16439 h 6907556"/>
              <a:gd name="connsiteX4" fmla="*/ 774550 w 2552512"/>
              <a:gd name="connsiteY4" fmla="*/ 11648 h 6907556"/>
              <a:gd name="connsiteX0" fmla="*/ 684692 w 2462654"/>
              <a:gd name="connsiteY0" fmla="*/ 11648 h 6907556"/>
              <a:gd name="connsiteX1" fmla="*/ 874485 w 2462654"/>
              <a:gd name="connsiteY1" fmla="*/ 0 h 6907556"/>
              <a:gd name="connsiteX2" fmla="*/ 2462654 w 2462654"/>
              <a:gd name="connsiteY2" fmla="*/ 6907556 h 6907556"/>
              <a:gd name="connsiteX3" fmla="*/ 426088 w 2462654"/>
              <a:gd name="connsiteY3" fmla="*/ 16439 h 6907556"/>
              <a:gd name="connsiteX4" fmla="*/ 684692 w 2462654"/>
              <a:gd name="connsiteY4" fmla="*/ 11648 h 690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54" h="6907556">
                <a:moveTo>
                  <a:pt x="684692" y="11648"/>
                </a:moveTo>
                <a:lnTo>
                  <a:pt x="874485" y="0"/>
                </a:lnTo>
                <a:cubicBezTo>
                  <a:pt x="-189641" y="1564105"/>
                  <a:pt x="-291240" y="6177640"/>
                  <a:pt x="2462654" y="6907556"/>
                </a:cubicBezTo>
                <a:cubicBezTo>
                  <a:pt x="-873101" y="6169619"/>
                  <a:pt x="6077" y="925035"/>
                  <a:pt x="426088" y="16439"/>
                </a:cubicBezTo>
                <a:cubicBezTo>
                  <a:pt x="620009" y="12900"/>
                  <a:pt x="584901" y="15187"/>
                  <a:pt x="684692" y="11648"/>
                </a:cubicBezTo>
                <a:close/>
              </a:path>
            </a:pathLst>
          </a:custGeom>
          <a:solidFill>
            <a:schemeClr val="accent2">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0" y="6657506"/>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572000" y="6658613"/>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333218" y="6650251"/>
            <a:ext cx="1645976"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4154428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5575572" y="2132613"/>
            <a:ext cx="3006761" cy="2312145"/>
            <a:chOff x="7434096" y="1250141"/>
            <a:chExt cx="4009014" cy="3082860"/>
          </a:xfrm>
          <a:solidFill>
            <a:schemeClr val="tx2">
              <a:lumMod val="50000"/>
            </a:schemeClr>
          </a:solidFill>
        </p:grpSpPr>
        <p:sp>
          <p:nvSpPr>
            <p:cNvPr id="7" name="Rectangle 6"/>
            <p:cNvSpPr/>
            <p:nvPr/>
          </p:nvSpPr>
          <p:spPr>
            <a:xfrm>
              <a:off x="7434096" y="1292224"/>
              <a:ext cx="2525048" cy="30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0000"/>
                  </a:solidFill>
                </a:ln>
              </a:endParaRPr>
            </a:p>
          </p:txBody>
        </p:sp>
        <p:sp>
          <p:nvSpPr>
            <p:cNvPr id="24" name="Arc 23"/>
            <p:cNvSpPr/>
            <p:nvPr/>
          </p:nvSpPr>
          <p:spPr>
            <a:xfrm>
              <a:off x="8360250" y="1250141"/>
              <a:ext cx="3082860" cy="3082860"/>
            </a:xfrm>
            <a:prstGeom prst="arc">
              <a:avLst>
                <a:gd name="adj1" fmla="val 16200000"/>
                <a:gd name="adj2" fmla="val 5408072"/>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n>
                  <a:solidFill>
                    <a:srgbClr val="000000"/>
                  </a:solidFill>
                </a:ln>
              </a:endParaRPr>
            </a:p>
          </p:txBody>
        </p:sp>
      </p:grpSp>
      <p:grpSp>
        <p:nvGrpSpPr>
          <p:cNvPr id="27" name="Group 26"/>
          <p:cNvGrpSpPr/>
          <p:nvPr/>
        </p:nvGrpSpPr>
        <p:grpSpPr>
          <a:xfrm>
            <a:off x="3682100" y="2128994"/>
            <a:ext cx="3040421" cy="2312145"/>
            <a:chOff x="4909466" y="1245316"/>
            <a:chExt cx="4053895" cy="3082860"/>
          </a:xfrm>
          <a:solidFill>
            <a:schemeClr val="tx2">
              <a:lumMod val="50000"/>
            </a:schemeClr>
          </a:solidFill>
        </p:grpSpPr>
        <p:sp>
          <p:nvSpPr>
            <p:cNvPr id="6" name="Rectangle 5"/>
            <p:cNvSpPr/>
            <p:nvPr/>
          </p:nvSpPr>
          <p:spPr>
            <a:xfrm>
              <a:off x="4909466" y="1281358"/>
              <a:ext cx="2524630" cy="30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c 22"/>
            <p:cNvSpPr/>
            <p:nvPr/>
          </p:nvSpPr>
          <p:spPr>
            <a:xfrm>
              <a:off x="5880501" y="1245316"/>
              <a:ext cx="3082860" cy="3082860"/>
            </a:xfrm>
            <a:prstGeom prst="arc">
              <a:avLst>
                <a:gd name="adj1" fmla="val 16200000"/>
                <a:gd name="adj2" fmla="val 5408072"/>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nvGrpSpPr>
          <p:cNvPr id="26" name="Group 25"/>
          <p:cNvGrpSpPr/>
          <p:nvPr/>
        </p:nvGrpSpPr>
        <p:grpSpPr>
          <a:xfrm>
            <a:off x="1783862" y="2151478"/>
            <a:ext cx="2977418" cy="2312145"/>
            <a:chOff x="2378482" y="1258361"/>
            <a:chExt cx="3969891" cy="3082860"/>
          </a:xfrm>
          <a:solidFill>
            <a:schemeClr val="tx2">
              <a:lumMod val="50000"/>
            </a:schemeClr>
          </a:solidFill>
        </p:grpSpPr>
        <p:sp>
          <p:nvSpPr>
            <p:cNvPr id="5" name="Rectangle 4"/>
            <p:cNvSpPr/>
            <p:nvPr/>
          </p:nvSpPr>
          <p:spPr>
            <a:xfrm>
              <a:off x="2378482" y="1300445"/>
              <a:ext cx="2506236" cy="30107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Arc 21"/>
            <p:cNvSpPr/>
            <p:nvPr/>
          </p:nvSpPr>
          <p:spPr>
            <a:xfrm>
              <a:off x="3265513" y="1258361"/>
              <a:ext cx="3082860" cy="3082860"/>
            </a:xfrm>
            <a:prstGeom prst="arc">
              <a:avLst>
                <a:gd name="adj1" fmla="val 16200000"/>
                <a:gd name="adj2" fmla="val 5408072"/>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nvGrpSpPr>
          <p:cNvPr id="29" name="Group 28"/>
          <p:cNvGrpSpPr/>
          <p:nvPr/>
        </p:nvGrpSpPr>
        <p:grpSpPr>
          <a:xfrm>
            <a:off x="1" y="2138778"/>
            <a:ext cx="2897642" cy="2312145"/>
            <a:chOff x="0" y="1258361"/>
            <a:chExt cx="3863523" cy="3082860"/>
          </a:xfrm>
          <a:solidFill>
            <a:schemeClr val="tx2">
              <a:lumMod val="50000"/>
            </a:schemeClr>
          </a:solidFill>
        </p:grpSpPr>
        <p:sp>
          <p:nvSpPr>
            <p:cNvPr id="4" name="Rectangle 3"/>
            <p:cNvSpPr/>
            <p:nvPr/>
          </p:nvSpPr>
          <p:spPr>
            <a:xfrm>
              <a:off x="0" y="1302278"/>
              <a:ext cx="2353734" cy="30006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Arc 2"/>
            <p:cNvSpPr/>
            <p:nvPr/>
          </p:nvSpPr>
          <p:spPr>
            <a:xfrm>
              <a:off x="780663" y="1258361"/>
              <a:ext cx="3082860" cy="3082860"/>
            </a:xfrm>
            <a:prstGeom prst="arc">
              <a:avLst>
                <a:gd name="adj1" fmla="val 16200000"/>
                <a:gd name="adj2" fmla="val 5408072"/>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3" name="TextBox 12"/>
          <p:cNvSpPr txBox="1"/>
          <p:nvPr/>
        </p:nvSpPr>
        <p:spPr>
          <a:xfrm>
            <a:off x="3042824" y="3219404"/>
            <a:ext cx="1084841" cy="530916"/>
          </a:xfrm>
          <a:prstGeom prst="rect">
            <a:avLst/>
          </a:prstGeom>
          <a:noFill/>
        </p:spPr>
        <p:txBody>
          <a:bodyPr wrap="square" lIns="0" tIns="0" rIns="0" bIns="0" rtlCol="0">
            <a:normAutofit lnSpcReduction="10000"/>
          </a:bodyPr>
          <a:lstStyle/>
          <a:p>
            <a:pPr algn="ctr"/>
            <a:r>
              <a:rPr lang="en-US" sz="2400" b="1" dirty="0">
                <a:solidFill>
                  <a:schemeClr val="bg1"/>
                </a:solidFill>
                <a:latin typeface="Source Sans Pro" charset="0"/>
                <a:ea typeface="Source Sans Pro" charset="0"/>
                <a:cs typeface="Source Sans Pro" charset="0"/>
              </a:rPr>
              <a:t>5</a:t>
            </a:r>
            <a:endParaRPr lang="en-US" sz="1050" dirty="0">
              <a:solidFill>
                <a:schemeClr val="bg1"/>
              </a:solidFill>
              <a:latin typeface="Source Sans Pro" charset="0"/>
              <a:ea typeface="Source Sans Pro" charset="0"/>
              <a:cs typeface="Source Sans Pro" charset="0"/>
            </a:endParaRPr>
          </a:p>
          <a:p>
            <a:pPr algn="ctr"/>
            <a:r>
              <a:rPr lang="en-US" sz="1400" b="1" dirty="0">
                <a:solidFill>
                  <a:schemeClr val="bg1"/>
                </a:solidFill>
                <a:latin typeface="Source Sans Pro" charset="0"/>
                <a:ea typeface="Source Sans Pro" charset="0"/>
                <a:cs typeface="Source Sans Pro" charset="0"/>
              </a:rPr>
              <a:t>Seconds</a:t>
            </a:r>
            <a:endParaRPr lang="en-US" sz="1050" b="1" dirty="0">
              <a:solidFill>
                <a:schemeClr val="bg1"/>
              </a:solidFill>
              <a:latin typeface="Source Sans Pro" charset="0"/>
              <a:ea typeface="Source Sans Pro" charset="0"/>
              <a:cs typeface="Source Sans Pro" charset="0"/>
            </a:endParaRPr>
          </a:p>
        </p:txBody>
      </p:sp>
      <p:sp>
        <p:nvSpPr>
          <p:cNvPr id="15" name="TextBox 14"/>
          <p:cNvSpPr txBox="1"/>
          <p:nvPr/>
        </p:nvSpPr>
        <p:spPr>
          <a:xfrm>
            <a:off x="6912741" y="3169885"/>
            <a:ext cx="1084841" cy="584775"/>
          </a:xfrm>
          <a:prstGeom prst="rect">
            <a:avLst/>
          </a:prstGeom>
          <a:noFill/>
        </p:spPr>
        <p:txBody>
          <a:bodyPr wrap="square" lIns="0" tIns="0" rIns="0" bIns="0" rtlCol="0">
            <a:spAutoFit/>
          </a:bodyPr>
          <a:lstStyle/>
          <a:p>
            <a:pPr algn="ctr"/>
            <a:r>
              <a:rPr lang="en-US" sz="2400" b="1" dirty="0">
                <a:solidFill>
                  <a:schemeClr val="bg1"/>
                </a:solidFill>
                <a:latin typeface="Source Sans Pro" charset="0"/>
                <a:ea typeface="Source Sans Pro" charset="0"/>
                <a:cs typeface="Source Sans Pro" charset="0"/>
              </a:rPr>
              <a:t>3+</a:t>
            </a:r>
            <a:endParaRPr lang="en-US" sz="1050" dirty="0">
              <a:solidFill>
                <a:schemeClr val="bg1"/>
              </a:solidFill>
              <a:latin typeface="Source Sans Pro" charset="0"/>
              <a:ea typeface="Source Sans Pro" charset="0"/>
              <a:cs typeface="Source Sans Pro" charset="0"/>
            </a:endParaRPr>
          </a:p>
          <a:p>
            <a:pPr algn="ctr"/>
            <a:r>
              <a:rPr lang="en-US" sz="1400" b="1" dirty="0">
                <a:solidFill>
                  <a:schemeClr val="bg1"/>
                </a:solidFill>
                <a:latin typeface="Source Sans Pro" charset="0"/>
                <a:ea typeface="Source Sans Pro" charset="0"/>
                <a:cs typeface="Source Sans Pro" charset="0"/>
              </a:rPr>
              <a:t>Hours</a:t>
            </a:r>
            <a:endParaRPr lang="en-US" sz="1050" b="1" dirty="0">
              <a:solidFill>
                <a:schemeClr val="bg1"/>
              </a:solidFill>
              <a:latin typeface="Source Sans Pro" charset="0"/>
              <a:ea typeface="Source Sans Pro" charset="0"/>
              <a:cs typeface="Source Sans Pro" charset="0"/>
            </a:endParaRPr>
          </a:p>
        </p:txBody>
      </p:sp>
      <p:sp>
        <p:nvSpPr>
          <p:cNvPr id="14" name="TextBox 13"/>
          <p:cNvSpPr txBox="1"/>
          <p:nvPr/>
        </p:nvSpPr>
        <p:spPr>
          <a:xfrm>
            <a:off x="4975807" y="3220076"/>
            <a:ext cx="1084841" cy="530915"/>
          </a:xfrm>
          <a:prstGeom prst="rect">
            <a:avLst/>
          </a:prstGeom>
          <a:noFill/>
        </p:spPr>
        <p:txBody>
          <a:bodyPr wrap="square" lIns="0" tIns="0" rIns="0" bIns="0" rtlCol="0">
            <a:normAutofit fontScale="92500" lnSpcReduction="10000"/>
          </a:bodyPr>
          <a:lstStyle/>
          <a:p>
            <a:pPr algn="ctr"/>
            <a:r>
              <a:rPr lang="en-US" sz="2400" b="1" dirty="0">
                <a:solidFill>
                  <a:schemeClr val="bg1"/>
                </a:solidFill>
                <a:latin typeface="Source Sans Pro" charset="0"/>
                <a:ea typeface="Source Sans Pro" charset="0"/>
                <a:cs typeface="Source Sans Pro" charset="0"/>
              </a:rPr>
              <a:t>23½ </a:t>
            </a:r>
            <a:endParaRPr lang="en-US" sz="1050" dirty="0">
              <a:solidFill>
                <a:schemeClr val="bg1"/>
              </a:solidFill>
              <a:latin typeface="Source Sans Pro" charset="0"/>
              <a:ea typeface="Source Sans Pro" charset="0"/>
              <a:cs typeface="Source Sans Pro" charset="0"/>
            </a:endParaRPr>
          </a:p>
          <a:p>
            <a:pPr algn="ctr"/>
            <a:r>
              <a:rPr lang="en-US" sz="1500" b="1" dirty="0">
                <a:solidFill>
                  <a:schemeClr val="bg1"/>
                </a:solidFill>
                <a:latin typeface="Source Sans Pro" charset="0"/>
                <a:ea typeface="Source Sans Pro" charset="0"/>
                <a:cs typeface="Source Sans Pro" charset="0"/>
              </a:rPr>
              <a:t>Minutes</a:t>
            </a:r>
            <a:endParaRPr lang="en-US" sz="1050" b="1" dirty="0">
              <a:solidFill>
                <a:schemeClr val="bg1"/>
              </a:solidFill>
              <a:latin typeface="Source Sans Pro" charset="0"/>
              <a:ea typeface="Source Sans Pro" charset="0"/>
              <a:cs typeface="Source Sans Pro" charset="0"/>
            </a:endParaRPr>
          </a:p>
        </p:txBody>
      </p:sp>
      <p:sp>
        <p:nvSpPr>
          <p:cNvPr id="12" name="TextBox 11"/>
          <p:cNvSpPr txBox="1"/>
          <p:nvPr/>
        </p:nvSpPr>
        <p:spPr>
          <a:xfrm>
            <a:off x="1192853" y="3159502"/>
            <a:ext cx="1084841" cy="623248"/>
          </a:xfrm>
          <a:prstGeom prst="rect">
            <a:avLst/>
          </a:prstGeom>
          <a:noFill/>
        </p:spPr>
        <p:txBody>
          <a:bodyPr wrap="square" lIns="0" tIns="0" rIns="0" bIns="0" rtlCol="0">
            <a:normAutofit/>
          </a:bodyPr>
          <a:lstStyle/>
          <a:p>
            <a:pPr algn="ctr"/>
            <a:r>
              <a:rPr lang="en-US" sz="2400" b="1" dirty="0">
                <a:solidFill>
                  <a:schemeClr val="bg1"/>
                </a:solidFill>
                <a:latin typeface="Source Sans Pro" charset="0"/>
                <a:ea typeface="Source Sans Pro" charset="0"/>
                <a:cs typeface="Source Sans Pro" charset="0"/>
              </a:rPr>
              <a:t>3</a:t>
            </a:r>
            <a:endParaRPr lang="en-US" sz="1050" dirty="0">
              <a:solidFill>
                <a:schemeClr val="bg1"/>
              </a:solidFill>
              <a:latin typeface="Source Sans Pro" charset="0"/>
              <a:ea typeface="Source Sans Pro" charset="0"/>
              <a:cs typeface="Source Sans Pro" charset="0"/>
            </a:endParaRPr>
          </a:p>
          <a:p>
            <a:pPr algn="ctr"/>
            <a:r>
              <a:rPr lang="en-US" sz="1400" b="1" dirty="0">
                <a:solidFill>
                  <a:schemeClr val="bg1"/>
                </a:solidFill>
                <a:latin typeface="Source Sans Pro" charset="0"/>
                <a:ea typeface="Source Sans Pro" charset="0"/>
                <a:cs typeface="Source Sans Pro" charset="0"/>
              </a:rPr>
              <a:t>Seconds</a:t>
            </a:r>
            <a:endParaRPr lang="en-US" sz="1100" b="1" dirty="0">
              <a:solidFill>
                <a:schemeClr val="bg1"/>
              </a:solidFill>
              <a:latin typeface="Source Sans Pro" charset="0"/>
              <a:ea typeface="Source Sans Pro" charset="0"/>
              <a:cs typeface="Source Sans Pro" charset="0"/>
            </a:endParaRPr>
          </a:p>
        </p:txBody>
      </p:sp>
      <p:sp>
        <p:nvSpPr>
          <p:cNvPr id="25" name="TextBox 24"/>
          <p:cNvSpPr txBox="1"/>
          <p:nvPr/>
        </p:nvSpPr>
        <p:spPr>
          <a:xfrm>
            <a:off x="864588" y="4671333"/>
            <a:ext cx="1706390" cy="1077716"/>
          </a:xfrm>
          <a:prstGeom prst="rect">
            <a:avLst/>
          </a:prstGeom>
          <a:noFill/>
        </p:spPr>
        <p:txBody>
          <a:bodyPr wrap="square" lIns="0" tIns="0" rIns="0" bIns="0" rtlCol="0">
            <a:normAutofit lnSpcReduction="10000"/>
          </a:bodyPr>
          <a:lstStyle/>
          <a:p>
            <a:pPr algn="ctr"/>
            <a:r>
              <a:rPr lang="en-US" dirty="0">
                <a:solidFill>
                  <a:schemeClr val="tx2"/>
                </a:solidFill>
                <a:latin typeface="Source Sans Pro" charset="0"/>
                <a:ea typeface="Source Sans Pro" charset="0"/>
                <a:cs typeface="Source Sans Pro" charset="0"/>
              </a:rPr>
              <a:t>A 3 second interruption can double work errors.</a:t>
            </a:r>
          </a:p>
        </p:txBody>
      </p:sp>
      <p:sp>
        <p:nvSpPr>
          <p:cNvPr id="30" name="TextBox 29"/>
          <p:cNvSpPr txBox="1"/>
          <p:nvPr/>
        </p:nvSpPr>
        <p:spPr>
          <a:xfrm>
            <a:off x="2739649" y="4671332"/>
            <a:ext cx="1706390" cy="1491724"/>
          </a:xfrm>
          <a:prstGeom prst="rect">
            <a:avLst/>
          </a:prstGeom>
          <a:noFill/>
        </p:spPr>
        <p:txBody>
          <a:bodyPr wrap="square" lIns="0" tIns="0" rIns="0" bIns="0" rtlCol="0">
            <a:normAutofit/>
          </a:bodyPr>
          <a:lstStyle/>
          <a:p>
            <a:pPr algn="ctr"/>
            <a:r>
              <a:rPr lang="en-US" dirty="0">
                <a:solidFill>
                  <a:schemeClr val="tx2"/>
                </a:solidFill>
                <a:latin typeface="Source Sans Pro" charset="0"/>
                <a:ea typeface="Source Sans Pro" charset="0"/>
                <a:cs typeface="Source Sans Pro" charset="0"/>
              </a:rPr>
              <a:t>A 5 second interruption can triple work errors.</a:t>
            </a:r>
          </a:p>
        </p:txBody>
      </p:sp>
      <p:sp>
        <p:nvSpPr>
          <p:cNvPr id="31" name="TextBox 30"/>
          <p:cNvSpPr txBox="1"/>
          <p:nvPr/>
        </p:nvSpPr>
        <p:spPr>
          <a:xfrm>
            <a:off x="4643542" y="4671333"/>
            <a:ext cx="1706390" cy="1254200"/>
          </a:xfrm>
          <a:prstGeom prst="rect">
            <a:avLst/>
          </a:prstGeom>
          <a:noFill/>
        </p:spPr>
        <p:txBody>
          <a:bodyPr wrap="square" lIns="0" tIns="0" rIns="0" bIns="0" rtlCol="0">
            <a:normAutofit/>
          </a:bodyPr>
          <a:lstStyle/>
          <a:p>
            <a:pPr algn="ctr"/>
            <a:r>
              <a:rPr lang="en-US" dirty="0">
                <a:solidFill>
                  <a:schemeClr val="tx2"/>
                </a:solidFill>
                <a:latin typeface="Source Sans Pro" charset="0"/>
                <a:ea typeface="Source Sans Pro" charset="0"/>
                <a:cs typeface="Source Sans Pro" charset="0"/>
              </a:rPr>
              <a:t>23 ½ minutes are lost in context switches</a:t>
            </a:r>
          </a:p>
        </p:txBody>
      </p:sp>
      <p:sp>
        <p:nvSpPr>
          <p:cNvPr id="32" name="TextBox 31"/>
          <p:cNvSpPr txBox="1"/>
          <p:nvPr/>
        </p:nvSpPr>
        <p:spPr>
          <a:xfrm>
            <a:off x="6609909" y="4671333"/>
            <a:ext cx="1706390" cy="738664"/>
          </a:xfrm>
          <a:prstGeom prst="rect">
            <a:avLst/>
          </a:prstGeom>
          <a:noFill/>
        </p:spPr>
        <p:txBody>
          <a:bodyPr wrap="square" lIns="0" tIns="0" rIns="0" bIns="0" rtlCol="0">
            <a:noAutofit/>
          </a:bodyPr>
          <a:lstStyle/>
          <a:p>
            <a:pPr algn="ctr"/>
            <a:r>
              <a:rPr lang="en-US" dirty="0">
                <a:solidFill>
                  <a:schemeClr val="tx2"/>
                </a:solidFill>
                <a:latin typeface="Source Sans Pro" charset="0"/>
                <a:ea typeface="Source Sans Pro" charset="0"/>
                <a:cs typeface="Source Sans Pro" charset="0"/>
              </a:rPr>
              <a:t>On average, 3+ hours of productivity lost per developer per day </a:t>
            </a:r>
          </a:p>
        </p:txBody>
      </p:sp>
      <p:sp>
        <p:nvSpPr>
          <p:cNvPr id="33" name="TextBox 32"/>
          <p:cNvSpPr txBox="1"/>
          <p:nvPr/>
        </p:nvSpPr>
        <p:spPr>
          <a:xfrm>
            <a:off x="629841" y="1108951"/>
            <a:ext cx="7300579" cy="507831"/>
          </a:xfrm>
          <a:prstGeom prst="rect">
            <a:avLst/>
          </a:prstGeom>
          <a:noFill/>
          <a:ln>
            <a:noFill/>
          </a:ln>
        </p:spPr>
        <p:txBody>
          <a:bodyPr wrap="square" rtlCol="0" anchor="ctr" anchorCtr="0">
            <a:noAutofit/>
          </a:bodyPr>
          <a:lstStyle/>
          <a:p>
            <a:r>
              <a:rPr lang="en-US" sz="3200" dirty="0">
                <a:solidFill>
                  <a:schemeClr val="tx2">
                    <a:lumMod val="75000"/>
                  </a:schemeClr>
                </a:solidFill>
                <a:latin typeface="Source Sans Pro ExtraLight" charset="0"/>
                <a:ea typeface="Source Sans Pro ExtraLight" charset="0"/>
                <a:cs typeface="Source Sans Pro ExtraLight" charset="0"/>
              </a:rPr>
              <a:t>Staying </a:t>
            </a:r>
            <a:r>
              <a:rPr lang="en-US" sz="3200" b="1" dirty="0">
                <a:solidFill>
                  <a:schemeClr val="tx2">
                    <a:lumMod val="75000"/>
                  </a:schemeClr>
                </a:solidFill>
                <a:latin typeface="Source Sans Pro" charset="0"/>
                <a:ea typeface="Source Sans Pro" charset="0"/>
                <a:cs typeface="Source Sans Pro" charset="0"/>
              </a:rPr>
              <a:t>Focused</a:t>
            </a:r>
          </a:p>
        </p:txBody>
      </p:sp>
      <p:sp>
        <p:nvSpPr>
          <p:cNvPr id="35" name="Rectangle 34"/>
          <p:cNvSpPr/>
          <p:nvPr/>
        </p:nvSpPr>
        <p:spPr>
          <a:xfrm>
            <a:off x="0" y="666125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4572000" y="666236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7329083" y="6653999"/>
            <a:ext cx="1650111"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sp>
        <p:nvSpPr>
          <p:cNvPr id="42" name="Rectangle 14"/>
          <p:cNvSpPr/>
          <p:nvPr/>
        </p:nvSpPr>
        <p:spPr>
          <a:xfrm>
            <a:off x="-312654" y="-666462"/>
            <a:ext cx="10093256" cy="1775413"/>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145473" y="-151671"/>
            <a:ext cx="9362210" cy="524901"/>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Lst>
            <a:ahLst/>
            <a:cxnLst>
              <a:cxn ang="0">
                <a:pos x="connsiteX0" y="connsiteY0"/>
              </a:cxn>
              <a:cxn ang="0">
                <a:pos x="connsiteX1" y="connsiteY1"/>
              </a:cxn>
              <a:cxn ang="0">
                <a:pos x="connsiteX2" y="connsiteY2"/>
              </a:cxn>
              <a:cxn ang="0">
                <a:pos x="connsiteX3" y="connsiteY3"/>
              </a:cxn>
            </a:cxnLst>
            <a:rect l="l" t="t" r="r" b="b"/>
            <a:pathLst>
              <a:path w="12169992" h="836899">
                <a:moveTo>
                  <a:pt x="0" y="564879"/>
                </a:moveTo>
                <a:cubicBezTo>
                  <a:pt x="920353" y="319610"/>
                  <a:pt x="1853261" y="48096"/>
                  <a:pt x="3157538" y="93391"/>
                </a:cubicBezTo>
                <a:cubicBezTo>
                  <a:pt x="4461815" y="138686"/>
                  <a:pt x="6323584" y="852214"/>
                  <a:pt x="7825660" y="836649"/>
                </a:cubicBezTo>
                <a:cubicBezTo>
                  <a:pt x="9327736" y="821084"/>
                  <a:pt x="10597870" y="856761"/>
                  <a:pt x="12169992"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a:extLst>
              <a:ext uri="{FF2B5EF4-FFF2-40B4-BE49-F238E27FC236}">
                <a16:creationId xmlns:a16="http://schemas.microsoft.com/office/drawing/2014/main" id="{FCA626D4-32A6-0F44-9A13-63AE92FC4D6C}"/>
              </a:ext>
            </a:extLst>
          </p:cNvPr>
          <p:cNvGrpSpPr>
            <a:grpSpLocks/>
          </p:cNvGrpSpPr>
          <p:nvPr/>
        </p:nvGrpSpPr>
        <p:grpSpPr>
          <a:xfrm>
            <a:off x="1537490" y="2687916"/>
            <a:ext cx="365760" cy="365760"/>
            <a:chOff x="1787236" y="2441864"/>
            <a:chExt cx="914400" cy="914400"/>
          </a:xfrm>
        </p:grpSpPr>
        <p:sp>
          <p:nvSpPr>
            <p:cNvPr id="47" name="Donut 46">
              <a:extLst>
                <a:ext uri="{FF2B5EF4-FFF2-40B4-BE49-F238E27FC236}">
                  <a16:creationId xmlns:a16="http://schemas.microsoft.com/office/drawing/2014/main" id="{B3D43DF6-6E45-664A-A924-1B9F9081DCA1}"/>
                </a:ext>
              </a:extLst>
            </p:cNvPr>
            <p:cNvSpPr/>
            <p:nvPr/>
          </p:nvSpPr>
          <p:spPr>
            <a:xfrm>
              <a:off x="1787236" y="2441864"/>
              <a:ext cx="914400" cy="914400"/>
            </a:xfrm>
            <a:prstGeom prst="donut">
              <a:avLst>
                <a:gd name="adj" fmla="val 2259"/>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8" name="Straight Connector 47">
              <a:extLst>
                <a:ext uri="{FF2B5EF4-FFF2-40B4-BE49-F238E27FC236}">
                  <a16:creationId xmlns:a16="http://schemas.microsoft.com/office/drawing/2014/main" id="{095B3EB6-43ED-D84A-8738-946556B50EE7}"/>
                </a:ext>
              </a:extLst>
            </p:cNvPr>
            <p:cNvCxnSpPr>
              <a:cxnSpLocks/>
            </p:cNvCxnSpPr>
            <p:nvPr/>
          </p:nvCxnSpPr>
          <p:spPr>
            <a:xfrm flipH="1">
              <a:off x="2244436" y="2514600"/>
              <a:ext cx="2115" cy="3844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E2A4237-A1D0-FD41-A1E2-1FF038EBE4A8}"/>
                </a:ext>
              </a:extLst>
            </p:cNvPr>
            <p:cNvCxnSpPr>
              <a:cxnSpLocks/>
            </p:cNvCxnSpPr>
            <p:nvPr/>
          </p:nvCxnSpPr>
          <p:spPr>
            <a:xfrm flipH="1">
              <a:off x="2244436" y="2514600"/>
              <a:ext cx="123820" cy="3844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3048545-100D-C345-8F67-0E804A2F5655}"/>
              </a:ext>
            </a:extLst>
          </p:cNvPr>
          <p:cNvGrpSpPr/>
          <p:nvPr/>
        </p:nvGrpSpPr>
        <p:grpSpPr>
          <a:xfrm>
            <a:off x="3379011" y="2706144"/>
            <a:ext cx="365760" cy="365760"/>
            <a:chOff x="2728623" y="1628385"/>
            <a:chExt cx="572683" cy="580211"/>
          </a:xfrm>
        </p:grpSpPr>
        <p:sp>
          <p:nvSpPr>
            <p:cNvPr id="51" name="Donut 50">
              <a:extLst>
                <a:ext uri="{FF2B5EF4-FFF2-40B4-BE49-F238E27FC236}">
                  <a16:creationId xmlns:a16="http://schemas.microsoft.com/office/drawing/2014/main" id="{AE3B4D41-F27B-DA41-883B-FA3318826DBD}"/>
                </a:ext>
              </a:extLst>
            </p:cNvPr>
            <p:cNvSpPr/>
            <p:nvPr/>
          </p:nvSpPr>
          <p:spPr>
            <a:xfrm>
              <a:off x="2728623" y="1628385"/>
              <a:ext cx="572683" cy="580211"/>
            </a:xfrm>
            <a:prstGeom prst="donut">
              <a:avLst>
                <a:gd name="adj" fmla="val 2259"/>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2" name="Straight Connector 51">
              <a:extLst>
                <a:ext uri="{FF2B5EF4-FFF2-40B4-BE49-F238E27FC236}">
                  <a16:creationId xmlns:a16="http://schemas.microsoft.com/office/drawing/2014/main" id="{535710BB-BAAA-DF47-8C02-D1F14D912502}"/>
                </a:ext>
              </a:extLst>
            </p:cNvPr>
            <p:cNvCxnSpPr>
              <a:cxnSpLocks/>
            </p:cNvCxnSpPr>
            <p:nvPr/>
          </p:nvCxnSpPr>
          <p:spPr>
            <a:xfrm flipH="1">
              <a:off x="3014964" y="1674538"/>
              <a:ext cx="1325" cy="2439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9B837D-35BA-C847-91CE-723CB9B84632}"/>
                </a:ext>
              </a:extLst>
            </p:cNvPr>
            <p:cNvCxnSpPr>
              <a:cxnSpLocks/>
            </p:cNvCxnSpPr>
            <p:nvPr/>
          </p:nvCxnSpPr>
          <p:spPr>
            <a:xfrm flipH="1">
              <a:off x="3014964" y="1709995"/>
              <a:ext cx="119915" cy="2084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A325E07-BD54-6040-ACA2-55DE1274AFA9}"/>
              </a:ext>
            </a:extLst>
          </p:cNvPr>
          <p:cNvGrpSpPr/>
          <p:nvPr/>
        </p:nvGrpSpPr>
        <p:grpSpPr>
          <a:xfrm>
            <a:off x="5283944" y="2687916"/>
            <a:ext cx="457200" cy="365760"/>
            <a:chOff x="2206625" y="2816225"/>
            <a:chExt cx="476250" cy="406400"/>
          </a:xfrm>
          <a:solidFill>
            <a:schemeClr val="bg1"/>
          </a:solidFill>
        </p:grpSpPr>
        <p:sp>
          <p:nvSpPr>
            <p:cNvPr id="55" name="Freeform 5">
              <a:extLst>
                <a:ext uri="{FF2B5EF4-FFF2-40B4-BE49-F238E27FC236}">
                  <a16:creationId xmlns:a16="http://schemas.microsoft.com/office/drawing/2014/main" id="{E35D3231-66C9-974B-8992-B4CD6F863C2C}"/>
                </a:ext>
              </a:extLst>
            </p:cNvPr>
            <p:cNvSpPr>
              <a:spLocks/>
            </p:cNvSpPr>
            <p:nvPr/>
          </p:nvSpPr>
          <p:spPr bwMode="auto">
            <a:xfrm>
              <a:off x="2238375" y="3041650"/>
              <a:ext cx="77788" cy="76200"/>
            </a:xfrm>
            <a:custGeom>
              <a:avLst/>
              <a:gdLst>
                <a:gd name="T0" fmla="*/ 16 w 106"/>
                <a:gd name="T1" fmla="*/ 105 h 105"/>
                <a:gd name="T2" fmla="*/ 0 w 106"/>
                <a:gd name="T3" fmla="*/ 105 h 105"/>
                <a:gd name="T4" fmla="*/ 106 w 106"/>
                <a:gd name="T5" fmla="*/ 0 h 105"/>
                <a:gd name="T6" fmla="*/ 106 w 106"/>
                <a:gd name="T7" fmla="*/ 15 h 105"/>
                <a:gd name="T8" fmla="*/ 16 w 106"/>
                <a:gd name="T9" fmla="*/ 105 h 105"/>
              </a:gdLst>
              <a:ahLst/>
              <a:cxnLst>
                <a:cxn ang="0">
                  <a:pos x="T0" y="T1"/>
                </a:cxn>
                <a:cxn ang="0">
                  <a:pos x="T2" y="T3"/>
                </a:cxn>
                <a:cxn ang="0">
                  <a:pos x="T4" y="T5"/>
                </a:cxn>
                <a:cxn ang="0">
                  <a:pos x="T6" y="T7"/>
                </a:cxn>
                <a:cxn ang="0">
                  <a:pos x="T8" y="T9"/>
                </a:cxn>
              </a:cxnLst>
              <a:rect l="0" t="0" r="r" b="b"/>
              <a:pathLst>
                <a:path w="106" h="105">
                  <a:moveTo>
                    <a:pt x="16" y="105"/>
                  </a:moveTo>
                  <a:cubicBezTo>
                    <a:pt x="0" y="105"/>
                    <a:pt x="0" y="105"/>
                    <a:pt x="0" y="105"/>
                  </a:cubicBezTo>
                  <a:cubicBezTo>
                    <a:pt x="0" y="47"/>
                    <a:pt x="48" y="0"/>
                    <a:pt x="106" y="0"/>
                  </a:cubicBezTo>
                  <a:cubicBezTo>
                    <a:pt x="106" y="15"/>
                    <a:pt x="106" y="15"/>
                    <a:pt x="106" y="15"/>
                  </a:cubicBezTo>
                  <a:cubicBezTo>
                    <a:pt x="56" y="15"/>
                    <a:pt x="16" y="55"/>
                    <a:pt x="16" y="105"/>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normAutofit fontScale="25000" lnSpcReduction="20000"/>
            </a:bodyPr>
            <a:lstStyle/>
            <a:p>
              <a:endParaRPr lang="en-US" sz="1350"/>
            </a:p>
          </p:txBody>
        </p:sp>
        <p:sp>
          <p:nvSpPr>
            <p:cNvPr id="56" name="Freeform 6">
              <a:extLst>
                <a:ext uri="{FF2B5EF4-FFF2-40B4-BE49-F238E27FC236}">
                  <a16:creationId xmlns:a16="http://schemas.microsoft.com/office/drawing/2014/main" id="{0A0D3CA7-AAEF-F84C-B574-F556A9C4DCBF}"/>
                </a:ext>
              </a:extLst>
            </p:cNvPr>
            <p:cNvSpPr>
              <a:spLocks/>
            </p:cNvSpPr>
            <p:nvPr/>
          </p:nvSpPr>
          <p:spPr bwMode="auto">
            <a:xfrm>
              <a:off x="2508250" y="3041650"/>
              <a:ext cx="74613" cy="76200"/>
            </a:xfrm>
            <a:custGeom>
              <a:avLst/>
              <a:gdLst>
                <a:gd name="T0" fmla="*/ 15 w 105"/>
                <a:gd name="T1" fmla="*/ 105 h 105"/>
                <a:gd name="T2" fmla="*/ 0 w 105"/>
                <a:gd name="T3" fmla="*/ 105 h 105"/>
                <a:gd name="T4" fmla="*/ 105 w 105"/>
                <a:gd name="T5" fmla="*/ 0 h 105"/>
                <a:gd name="T6" fmla="*/ 105 w 105"/>
                <a:gd name="T7" fmla="*/ 15 h 105"/>
                <a:gd name="T8" fmla="*/ 15 w 105"/>
                <a:gd name="T9" fmla="*/ 105 h 105"/>
              </a:gdLst>
              <a:ahLst/>
              <a:cxnLst>
                <a:cxn ang="0">
                  <a:pos x="T0" y="T1"/>
                </a:cxn>
                <a:cxn ang="0">
                  <a:pos x="T2" y="T3"/>
                </a:cxn>
                <a:cxn ang="0">
                  <a:pos x="T4" y="T5"/>
                </a:cxn>
                <a:cxn ang="0">
                  <a:pos x="T6" y="T7"/>
                </a:cxn>
                <a:cxn ang="0">
                  <a:pos x="T8" y="T9"/>
                </a:cxn>
              </a:cxnLst>
              <a:rect l="0" t="0" r="r" b="b"/>
              <a:pathLst>
                <a:path w="105" h="105">
                  <a:moveTo>
                    <a:pt x="15" y="105"/>
                  </a:moveTo>
                  <a:cubicBezTo>
                    <a:pt x="0" y="105"/>
                    <a:pt x="0" y="105"/>
                    <a:pt x="0" y="105"/>
                  </a:cubicBezTo>
                  <a:cubicBezTo>
                    <a:pt x="0" y="47"/>
                    <a:pt x="47" y="0"/>
                    <a:pt x="105" y="0"/>
                  </a:cubicBezTo>
                  <a:cubicBezTo>
                    <a:pt x="105" y="15"/>
                    <a:pt x="105" y="15"/>
                    <a:pt x="105" y="15"/>
                  </a:cubicBezTo>
                  <a:cubicBezTo>
                    <a:pt x="56" y="15"/>
                    <a:pt x="15" y="55"/>
                    <a:pt x="15" y="105"/>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normAutofit fontScale="25000" lnSpcReduction="20000"/>
            </a:bodyPr>
            <a:lstStyle/>
            <a:p>
              <a:endParaRPr lang="en-US" sz="1350"/>
            </a:p>
          </p:txBody>
        </p:sp>
        <p:sp>
          <p:nvSpPr>
            <p:cNvPr id="57" name="Freeform 7">
              <a:extLst>
                <a:ext uri="{FF2B5EF4-FFF2-40B4-BE49-F238E27FC236}">
                  <a16:creationId xmlns:a16="http://schemas.microsoft.com/office/drawing/2014/main" id="{C1AFBFE6-D7C8-EF42-85D9-B2C8DC9857C1}"/>
                </a:ext>
              </a:extLst>
            </p:cNvPr>
            <p:cNvSpPr>
              <a:spLocks noEditPoints="1"/>
            </p:cNvSpPr>
            <p:nvPr/>
          </p:nvSpPr>
          <p:spPr bwMode="auto">
            <a:xfrm>
              <a:off x="2206625" y="2816225"/>
              <a:ext cx="476250" cy="406400"/>
            </a:xfrm>
            <a:custGeom>
              <a:avLst/>
              <a:gdLst>
                <a:gd name="T0" fmla="*/ 651 w 661"/>
                <a:gd name="T1" fmla="*/ 364 h 563"/>
                <a:gd name="T2" fmla="*/ 563 w 661"/>
                <a:gd name="T3" fmla="*/ 133 h 563"/>
                <a:gd name="T4" fmla="*/ 562 w 661"/>
                <a:gd name="T5" fmla="*/ 129 h 563"/>
                <a:gd name="T6" fmla="*/ 494 w 661"/>
                <a:gd name="T7" fmla="*/ 37 h 563"/>
                <a:gd name="T8" fmla="*/ 494 w 661"/>
                <a:gd name="T9" fmla="*/ 35 h 563"/>
                <a:gd name="T10" fmla="*/ 391 w 661"/>
                <a:gd name="T11" fmla="*/ 53 h 563"/>
                <a:gd name="T12" fmla="*/ 392 w 661"/>
                <a:gd name="T13" fmla="*/ 101 h 563"/>
                <a:gd name="T14" fmla="*/ 370 w 661"/>
                <a:gd name="T15" fmla="*/ 186 h 563"/>
                <a:gd name="T16" fmla="*/ 291 w 661"/>
                <a:gd name="T17" fmla="*/ 162 h 563"/>
                <a:gd name="T18" fmla="*/ 269 w 661"/>
                <a:gd name="T19" fmla="*/ 101 h 563"/>
                <a:gd name="T20" fmla="*/ 270 w 661"/>
                <a:gd name="T21" fmla="*/ 53 h 563"/>
                <a:gd name="T22" fmla="*/ 168 w 661"/>
                <a:gd name="T23" fmla="*/ 35 h 563"/>
                <a:gd name="T24" fmla="*/ 154 w 661"/>
                <a:gd name="T25" fmla="*/ 72 h 563"/>
                <a:gd name="T26" fmla="*/ 99 w 661"/>
                <a:gd name="T27" fmla="*/ 131 h 563"/>
                <a:gd name="T28" fmla="*/ 12 w 661"/>
                <a:gd name="T29" fmla="*/ 360 h 563"/>
                <a:gd name="T30" fmla="*/ 8 w 661"/>
                <a:gd name="T31" fmla="*/ 371 h 563"/>
                <a:gd name="T32" fmla="*/ 146 w 661"/>
                <a:gd name="T33" fmla="*/ 563 h 563"/>
                <a:gd name="T34" fmla="*/ 291 w 661"/>
                <a:gd name="T35" fmla="*/ 351 h 563"/>
                <a:gd name="T36" fmla="*/ 370 w 661"/>
                <a:gd name="T37" fmla="*/ 417 h 563"/>
                <a:gd name="T38" fmla="*/ 661 w 661"/>
                <a:gd name="T39" fmla="*/ 417 h 563"/>
                <a:gd name="T40" fmla="*/ 193 w 661"/>
                <a:gd name="T41" fmla="*/ 47 h 563"/>
                <a:gd name="T42" fmla="*/ 193 w 661"/>
                <a:gd name="T43" fmla="*/ 44 h 563"/>
                <a:gd name="T44" fmla="*/ 243 w 661"/>
                <a:gd name="T45" fmla="*/ 53 h 563"/>
                <a:gd name="T46" fmla="*/ 192 w 661"/>
                <a:gd name="T47" fmla="*/ 63 h 563"/>
                <a:gd name="T48" fmla="*/ 193 w 661"/>
                <a:gd name="T49" fmla="*/ 47 h 563"/>
                <a:gd name="T50" fmla="*/ 125 w 661"/>
                <a:gd name="T51" fmla="*/ 140 h 563"/>
                <a:gd name="T52" fmla="*/ 192 w 661"/>
                <a:gd name="T53" fmla="*/ 91 h 563"/>
                <a:gd name="T54" fmla="*/ 264 w 661"/>
                <a:gd name="T55" fmla="*/ 332 h 563"/>
                <a:gd name="T56" fmla="*/ 66 w 661"/>
                <a:gd name="T57" fmla="*/ 295 h 563"/>
                <a:gd name="T58" fmla="*/ 146 w 661"/>
                <a:gd name="T59" fmla="*/ 535 h 563"/>
                <a:gd name="T60" fmla="*/ 35 w 661"/>
                <a:gd name="T61" fmla="*/ 377 h 563"/>
                <a:gd name="T62" fmla="*/ 146 w 661"/>
                <a:gd name="T63" fmla="*/ 299 h 563"/>
                <a:gd name="T64" fmla="*/ 146 w 661"/>
                <a:gd name="T65" fmla="*/ 535 h 563"/>
                <a:gd name="T66" fmla="*/ 370 w 661"/>
                <a:gd name="T67" fmla="*/ 213 h 563"/>
                <a:gd name="T68" fmla="*/ 291 w 661"/>
                <a:gd name="T69" fmla="*/ 288 h 563"/>
                <a:gd name="T70" fmla="*/ 291 w 661"/>
                <a:gd name="T71" fmla="*/ 324 h 563"/>
                <a:gd name="T72" fmla="*/ 370 w 661"/>
                <a:gd name="T73" fmla="*/ 316 h 563"/>
                <a:gd name="T74" fmla="*/ 291 w 661"/>
                <a:gd name="T75" fmla="*/ 324 h 563"/>
                <a:gd name="T76" fmla="*/ 444 w 661"/>
                <a:gd name="T77" fmla="*/ 28 h 563"/>
                <a:gd name="T78" fmla="*/ 468 w 661"/>
                <a:gd name="T79" fmla="*/ 45 h 563"/>
                <a:gd name="T80" fmla="*/ 469 w 661"/>
                <a:gd name="T81" fmla="*/ 63 h 563"/>
                <a:gd name="T82" fmla="*/ 419 w 661"/>
                <a:gd name="T83" fmla="*/ 53 h 563"/>
                <a:gd name="T84" fmla="*/ 469 w 661"/>
                <a:gd name="T85" fmla="*/ 91 h 563"/>
                <a:gd name="T86" fmla="*/ 537 w 661"/>
                <a:gd name="T87" fmla="*/ 140 h 563"/>
                <a:gd name="T88" fmla="*/ 596 w 661"/>
                <a:gd name="T89" fmla="*/ 296 h 563"/>
                <a:gd name="T90" fmla="*/ 398 w 661"/>
                <a:gd name="T91" fmla="*/ 332 h 563"/>
                <a:gd name="T92" fmla="*/ 398 w 661"/>
                <a:gd name="T93" fmla="*/ 162 h 563"/>
                <a:gd name="T94" fmla="*/ 397 w 661"/>
                <a:gd name="T95" fmla="*/ 417 h 563"/>
                <a:gd name="T96" fmla="*/ 624 w 661"/>
                <a:gd name="T97" fmla="*/ 370 h 563"/>
                <a:gd name="T98" fmla="*/ 634 w 661"/>
                <a:gd name="T99" fmla="*/ 41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1" h="563">
                  <a:moveTo>
                    <a:pt x="654" y="371"/>
                  </a:moveTo>
                  <a:cubicBezTo>
                    <a:pt x="651" y="364"/>
                    <a:pt x="651" y="364"/>
                    <a:pt x="651" y="364"/>
                  </a:cubicBezTo>
                  <a:cubicBezTo>
                    <a:pt x="651" y="363"/>
                    <a:pt x="650" y="361"/>
                    <a:pt x="650" y="360"/>
                  </a:cubicBezTo>
                  <a:cubicBezTo>
                    <a:pt x="563" y="133"/>
                    <a:pt x="563" y="133"/>
                    <a:pt x="563" y="133"/>
                  </a:cubicBezTo>
                  <a:cubicBezTo>
                    <a:pt x="563" y="132"/>
                    <a:pt x="563" y="132"/>
                    <a:pt x="562" y="131"/>
                  </a:cubicBezTo>
                  <a:cubicBezTo>
                    <a:pt x="562" y="131"/>
                    <a:pt x="562" y="130"/>
                    <a:pt x="562" y="129"/>
                  </a:cubicBezTo>
                  <a:cubicBezTo>
                    <a:pt x="553" y="103"/>
                    <a:pt x="533" y="83"/>
                    <a:pt x="508" y="72"/>
                  </a:cubicBezTo>
                  <a:cubicBezTo>
                    <a:pt x="494" y="37"/>
                    <a:pt x="494" y="37"/>
                    <a:pt x="494" y="37"/>
                  </a:cubicBezTo>
                  <a:cubicBezTo>
                    <a:pt x="494" y="37"/>
                    <a:pt x="494" y="36"/>
                    <a:pt x="494" y="36"/>
                  </a:cubicBezTo>
                  <a:cubicBezTo>
                    <a:pt x="494" y="35"/>
                    <a:pt x="494" y="35"/>
                    <a:pt x="494" y="35"/>
                  </a:cubicBezTo>
                  <a:cubicBezTo>
                    <a:pt x="486" y="14"/>
                    <a:pt x="466" y="0"/>
                    <a:pt x="444" y="0"/>
                  </a:cubicBezTo>
                  <a:cubicBezTo>
                    <a:pt x="415" y="0"/>
                    <a:pt x="391" y="24"/>
                    <a:pt x="391" y="53"/>
                  </a:cubicBezTo>
                  <a:cubicBezTo>
                    <a:pt x="391" y="95"/>
                    <a:pt x="391" y="95"/>
                    <a:pt x="391" y="95"/>
                  </a:cubicBezTo>
                  <a:cubicBezTo>
                    <a:pt x="391" y="97"/>
                    <a:pt x="391" y="99"/>
                    <a:pt x="392" y="101"/>
                  </a:cubicBezTo>
                  <a:cubicBezTo>
                    <a:pt x="378" y="118"/>
                    <a:pt x="370" y="139"/>
                    <a:pt x="370" y="162"/>
                  </a:cubicBezTo>
                  <a:cubicBezTo>
                    <a:pt x="370" y="186"/>
                    <a:pt x="370" y="186"/>
                    <a:pt x="370" y="186"/>
                  </a:cubicBezTo>
                  <a:cubicBezTo>
                    <a:pt x="291" y="186"/>
                    <a:pt x="291" y="186"/>
                    <a:pt x="291" y="186"/>
                  </a:cubicBezTo>
                  <a:cubicBezTo>
                    <a:pt x="291" y="162"/>
                    <a:pt x="291" y="162"/>
                    <a:pt x="291" y="162"/>
                  </a:cubicBezTo>
                  <a:cubicBezTo>
                    <a:pt x="291" y="162"/>
                    <a:pt x="291" y="162"/>
                    <a:pt x="291" y="162"/>
                  </a:cubicBezTo>
                  <a:cubicBezTo>
                    <a:pt x="291" y="139"/>
                    <a:pt x="284" y="118"/>
                    <a:pt x="269" y="101"/>
                  </a:cubicBezTo>
                  <a:cubicBezTo>
                    <a:pt x="270" y="99"/>
                    <a:pt x="270" y="97"/>
                    <a:pt x="270" y="95"/>
                  </a:cubicBezTo>
                  <a:cubicBezTo>
                    <a:pt x="270" y="53"/>
                    <a:pt x="270" y="53"/>
                    <a:pt x="270" y="53"/>
                  </a:cubicBezTo>
                  <a:cubicBezTo>
                    <a:pt x="270" y="24"/>
                    <a:pt x="247" y="0"/>
                    <a:pt x="217" y="0"/>
                  </a:cubicBezTo>
                  <a:cubicBezTo>
                    <a:pt x="195" y="0"/>
                    <a:pt x="175" y="14"/>
                    <a:pt x="168" y="35"/>
                  </a:cubicBezTo>
                  <a:cubicBezTo>
                    <a:pt x="167" y="35"/>
                    <a:pt x="167" y="36"/>
                    <a:pt x="167" y="36"/>
                  </a:cubicBezTo>
                  <a:cubicBezTo>
                    <a:pt x="154" y="72"/>
                    <a:pt x="154" y="72"/>
                    <a:pt x="154" y="72"/>
                  </a:cubicBezTo>
                  <a:cubicBezTo>
                    <a:pt x="128" y="82"/>
                    <a:pt x="109" y="103"/>
                    <a:pt x="99" y="129"/>
                  </a:cubicBezTo>
                  <a:cubicBezTo>
                    <a:pt x="99" y="130"/>
                    <a:pt x="99" y="131"/>
                    <a:pt x="99" y="131"/>
                  </a:cubicBezTo>
                  <a:cubicBezTo>
                    <a:pt x="99" y="132"/>
                    <a:pt x="98" y="132"/>
                    <a:pt x="98" y="133"/>
                  </a:cubicBezTo>
                  <a:cubicBezTo>
                    <a:pt x="12" y="360"/>
                    <a:pt x="12" y="360"/>
                    <a:pt x="12" y="360"/>
                  </a:cubicBezTo>
                  <a:cubicBezTo>
                    <a:pt x="11" y="361"/>
                    <a:pt x="11" y="363"/>
                    <a:pt x="10" y="364"/>
                  </a:cubicBezTo>
                  <a:cubicBezTo>
                    <a:pt x="8" y="371"/>
                    <a:pt x="8" y="371"/>
                    <a:pt x="8" y="371"/>
                  </a:cubicBezTo>
                  <a:cubicBezTo>
                    <a:pt x="3" y="386"/>
                    <a:pt x="0" y="401"/>
                    <a:pt x="0" y="417"/>
                  </a:cubicBezTo>
                  <a:cubicBezTo>
                    <a:pt x="0" y="497"/>
                    <a:pt x="65" y="563"/>
                    <a:pt x="146" y="563"/>
                  </a:cubicBezTo>
                  <a:cubicBezTo>
                    <a:pt x="226" y="563"/>
                    <a:pt x="291" y="497"/>
                    <a:pt x="291" y="417"/>
                  </a:cubicBezTo>
                  <a:cubicBezTo>
                    <a:pt x="291" y="351"/>
                    <a:pt x="291" y="351"/>
                    <a:pt x="291" y="351"/>
                  </a:cubicBezTo>
                  <a:cubicBezTo>
                    <a:pt x="370" y="351"/>
                    <a:pt x="370" y="351"/>
                    <a:pt x="370" y="351"/>
                  </a:cubicBezTo>
                  <a:cubicBezTo>
                    <a:pt x="370" y="417"/>
                    <a:pt x="370" y="417"/>
                    <a:pt x="370" y="417"/>
                  </a:cubicBezTo>
                  <a:cubicBezTo>
                    <a:pt x="370" y="497"/>
                    <a:pt x="435" y="563"/>
                    <a:pt x="516" y="563"/>
                  </a:cubicBezTo>
                  <a:cubicBezTo>
                    <a:pt x="596" y="563"/>
                    <a:pt x="661" y="497"/>
                    <a:pt x="661" y="417"/>
                  </a:cubicBezTo>
                  <a:cubicBezTo>
                    <a:pt x="661" y="402"/>
                    <a:pt x="659" y="386"/>
                    <a:pt x="654" y="371"/>
                  </a:cubicBezTo>
                  <a:close/>
                  <a:moveTo>
                    <a:pt x="193" y="47"/>
                  </a:moveTo>
                  <a:cubicBezTo>
                    <a:pt x="193" y="46"/>
                    <a:pt x="193" y="46"/>
                    <a:pt x="193" y="45"/>
                  </a:cubicBezTo>
                  <a:cubicBezTo>
                    <a:pt x="193" y="44"/>
                    <a:pt x="193" y="44"/>
                    <a:pt x="193" y="44"/>
                  </a:cubicBezTo>
                  <a:cubicBezTo>
                    <a:pt x="197" y="34"/>
                    <a:pt x="207" y="28"/>
                    <a:pt x="217" y="28"/>
                  </a:cubicBezTo>
                  <a:cubicBezTo>
                    <a:pt x="231" y="28"/>
                    <a:pt x="243" y="39"/>
                    <a:pt x="243" y="53"/>
                  </a:cubicBezTo>
                  <a:cubicBezTo>
                    <a:pt x="243" y="77"/>
                    <a:pt x="243" y="77"/>
                    <a:pt x="243" y="77"/>
                  </a:cubicBezTo>
                  <a:cubicBezTo>
                    <a:pt x="227" y="68"/>
                    <a:pt x="210" y="63"/>
                    <a:pt x="192" y="63"/>
                  </a:cubicBezTo>
                  <a:cubicBezTo>
                    <a:pt x="190" y="63"/>
                    <a:pt x="188" y="63"/>
                    <a:pt x="186" y="64"/>
                  </a:cubicBezTo>
                  <a:lnTo>
                    <a:pt x="193" y="47"/>
                  </a:lnTo>
                  <a:close/>
                  <a:moveTo>
                    <a:pt x="124" y="143"/>
                  </a:moveTo>
                  <a:cubicBezTo>
                    <a:pt x="124" y="142"/>
                    <a:pt x="124" y="141"/>
                    <a:pt x="125" y="140"/>
                  </a:cubicBezTo>
                  <a:cubicBezTo>
                    <a:pt x="125" y="139"/>
                    <a:pt x="125" y="139"/>
                    <a:pt x="125" y="138"/>
                  </a:cubicBezTo>
                  <a:cubicBezTo>
                    <a:pt x="135" y="110"/>
                    <a:pt x="162" y="91"/>
                    <a:pt x="192" y="91"/>
                  </a:cubicBezTo>
                  <a:cubicBezTo>
                    <a:pt x="232" y="91"/>
                    <a:pt x="264" y="123"/>
                    <a:pt x="264" y="162"/>
                  </a:cubicBezTo>
                  <a:cubicBezTo>
                    <a:pt x="264" y="332"/>
                    <a:pt x="264" y="332"/>
                    <a:pt x="264" y="332"/>
                  </a:cubicBezTo>
                  <a:cubicBezTo>
                    <a:pt x="237" y="294"/>
                    <a:pt x="192" y="271"/>
                    <a:pt x="146" y="271"/>
                  </a:cubicBezTo>
                  <a:cubicBezTo>
                    <a:pt x="117" y="271"/>
                    <a:pt x="90" y="280"/>
                    <a:pt x="66" y="295"/>
                  </a:cubicBezTo>
                  <a:lnTo>
                    <a:pt x="124" y="143"/>
                  </a:lnTo>
                  <a:close/>
                  <a:moveTo>
                    <a:pt x="146" y="535"/>
                  </a:moveTo>
                  <a:cubicBezTo>
                    <a:pt x="81" y="535"/>
                    <a:pt x="28" y="482"/>
                    <a:pt x="28" y="417"/>
                  </a:cubicBezTo>
                  <a:cubicBezTo>
                    <a:pt x="28" y="403"/>
                    <a:pt x="30" y="390"/>
                    <a:pt x="35" y="377"/>
                  </a:cubicBezTo>
                  <a:cubicBezTo>
                    <a:pt x="37" y="370"/>
                    <a:pt x="37" y="370"/>
                    <a:pt x="37" y="370"/>
                  </a:cubicBezTo>
                  <a:cubicBezTo>
                    <a:pt x="56" y="327"/>
                    <a:pt x="99" y="299"/>
                    <a:pt x="146" y="299"/>
                  </a:cubicBezTo>
                  <a:cubicBezTo>
                    <a:pt x="211" y="299"/>
                    <a:pt x="264" y="352"/>
                    <a:pt x="264" y="417"/>
                  </a:cubicBezTo>
                  <a:cubicBezTo>
                    <a:pt x="264" y="482"/>
                    <a:pt x="211" y="535"/>
                    <a:pt x="146" y="535"/>
                  </a:cubicBezTo>
                  <a:close/>
                  <a:moveTo>
                    <a:pt x="291" y="213"/>
                  </a:moveTo>
                  <a:cubicBezTo>
                    <a:pt x="370" y="213"/>
                    <a:pt x="370" y="213"/>
                    <a:pt x="370" y="213"/>
                  </a:cubicBezTo>
                  <a:cubicBezTo>
                    <a:pt x="370" y="288"/>
                    <a:pt x="370" y="288"/>
                    <a:pt x="370" y="288"/>
                  </a:cubicBezTo>
                  <a:cubicBezTo>
                    <a:pt x="291" y="288"/>
                    <a:pt x="291" y="288"/>
                    <a:pt x="291" y="288"/>
                  </a:cubicBezTo>
                  <a:lnTo>
                    <a:pt x="291" y="213"/>
                  </a:lnTo>
                  <a:close/>
                  <a:moveTo>
                    <a:pt x="291" y="324"/>
                  </a:moveTo>
                  <a:cubicBezTo>
                    <a:pt x="291" y="316"/>
                    <a:pt x="291" y="316"/>
                    <a:pt x="291" y="316"/>
                  </a:cubicBezTo>
                  <a:cubicBezTo>
                    <a:pt x="370" y="316"/>
                    <a:pt x="370" y="316"/>
                    <a:pt x="370" y="316"/>
                  </a:cubicBezTo>
                  <a:cubicBezTo>
                    <a:pt x="370" y="324"/>
                    <a:pt x="370" y="324"/>
                    <a:pt x="370" y="324"/>
                  </a:cubicBezTo>
                  <a:lnTo>
                    <a:pt x="291" y="324"/>
                  </a:lnTo>
                  <a:close/>
                  <a:moveTo>
                    <a:pt x="419" y="53"/>
                  </a:moveTo>
                  <a:cubicBezTo>
                    <a:pt x="419" y="39"/>
                    <a:pt x="430" y="28"/>
                    <a:pt x="444" y="28"/>
                  </a:cubicBezTo>
                  <a:cubicBezTo>
                    <a:pt x="455" y="28"/>
                    <a:pt x="464" y="34"/>
                    <a:pt x="468" y="45"/>
                  </a:cubicBezTo>
                  <a:cubicBezTo>
                    <a:pt x="468" y="45"/>
                    <a:pt x="468" y="45"/>
                    <a:pt x="468" y="45"/>
                  </a:cubicBezTo>
                  <a:cubicBezTo>
                    <a:pt x="475" y="64"/>
                    <a:pt x="475" y="64"/>
                    <a:pt x="475" y="64"/>
                  </a:cubicBezTo>
                  <a:cubicBezTo>
                    <a:pt x="473" y="63"/>
                    <a:pt x="471" y="63"/>
                    <a:pt x="469" y="63"/>
                  </a:cubicBezTo>
                  <a:cubicBezTo>
                    <a:pt x="451" y="63"/>
                    <a:pt x="434" y="68"/>
                    <a:pt x="419" y="77"/>
                  </a:cubicBezTo>
                  <a:lnTo>
                    <a:pt x="419" y="53"/>
                  </a:lnTo>
                  <a:close/>
                  <a:moveTo>
                    <a:pt x="398" y="162"/>
                  </a:moveTo>
                  <a:cubicBezTo>
                    <a:pt x="398" y="123"/>
                    <a:pt x="430" y="91"/>
                    <a:pt x="469" y="91"/>
                  </a:cubicBezTo>
                  <a:cubicBezTo>
                    <a:pt x="499" y="91"/>
                    <a:pt x="526" y="110"/>
                    <a:pt x="536" y="138"/>
                  </a:cubicBezTo>
                  <a:cubicBezTo>
                    <a:pt x="536" y="139"/>
                    <a:pt x="537" y="139"/>
                    <a:pt x="537" y="140"/>
                  </a:cubicBezTo>
                  <a:cubicBezTo>
                    <a:pt x="537" y="141"/>
                    <a:pt x="537" y="142"/>
                    <a:pt x="537" y="143"/>
                  </a:cubicBezTo>
                  <a:cubicBezTo>
                    <a:pt x="596" y="296"/>
                    <a:pt x="596" y="296"/>
                    <a:pt x="596" y="296"/>
                  </a:cubicBezTo>
                  <a:cubicBezTo>
                    <a:pt x="572" y="280"/>
                    <a:pt x="544" y="271"/>
                    <a:pt x="516" y="271"/>
                  </a:cubicBezTo>
                  <a:cubicBezTo>
                    <a:pt x="469" y="271"/>
                    <a:pt x="425" y="294"/>
                    <a:pt x="398" y="332"/>
                  </a:cubicBezTo>
                  <a:cubicBezTo>
                    <a:pt x="397" y="305"/>
                    <a:pt x="397" y="305"/>
                    <a:pt x="397" y="305"/>
                  </a:cubicBezTo>
                  <a:lnTo>
                    <a:pt x="398" y="162"/>
                  </a:lnTo>
                  <a:close/>
                  <a:moveTo>
                    <a:pt x="516" y="535"/>
                  </a:moveTo>
                  <a:cubicBezTo>
                    <a:pt x="450" y="535"/>
                    <a:pt x="397" y="482"/>
                    <a:pt x="397" y="417"/>
                  </a:cubicBezTo>
                  <a:cubicBezTo>
                    <a:pt x="397" y="352"/>
                    <a:pt x="450" y="299"/>
                    <a:pt x="516" y="299"/>
                  </a:cubicBezTo>
                  <a:cubicBezTo>
                    <a:pt x="563" y="299"/>
                    <a:pt x="605" y="327"/>
                    <a:pt x="624" y="370"/>
                  </a:cubicBezTo>
                  <a:cubicBezTo>
                    <a:pt x="626" y="377"/>
                    <a:pt x="626" y="377"/>
                    <a:pt x="626" y="377"/>
                  </a:cubicBezTo>
                  <a:cubicBezTo>
                    <a:pt x="631" y="390"/>
                    <a:pt x="634" y="403"/>
                    <a:pt x="634" y="417"/>
                  </a:cubicBezTo>
                  <a:cubicBezTo>
                    <a:pt x="634" y="482"/>
                    <a:pt x="581" y="535"/>
                    <a:pt x="516" y="535"/>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normAutofit/>
            </a:bodyPr>
            <a:lstStyle/>
            <a:p>
              <a:endParaRPr lang="en-US" sz="1350"/>
            </a:p>
          </p:txBody>
        </p:sp>
      </p:grpSp>
      <p:grpSp>
        <p:nvGrpSpPr>
          <p:cNvPr id="58" name="Group 57">
            <a:extLst>
              <a:ext uri="{FF2B5EF4-FFF2-40B4-BE49-F238E27FC236}">
                <a16:creationId xmlns:a16="http://schemas.microsoft.com/office/drawing/2014/main" id="{30713588-CA9D-214D-A722-6B30929A30D2}"/>
              </a:ext>
            </a:extLst>
          </p:cNvPr>
          <p:cNvGrpSpPr/>
          <p:nvPr/>
        </p:nvGrpSpPr>
        <p:grpSpPr>
          <a:xfrm>
            <a:off x="7234257" y="2604489"/>
            <a:ext cx="365760" cy="584775"/>
            <a:chOff x="3335338" y="1935163"/>
            <a:chExt cx="300037" cy="439737"/>
          </a:xfrm>
          <a:solidFill>
            <a:schemeClr val="bg1"/>
          </a:solidFill>
        </p:grpSpPr>
        <p:sp>
          <p:nvSpPr>
            <p:cNvPr id="59" name="Freeform 15">
              <a:extLst>
                <a:ext uri="{FF2B5EF4-FFF2-40B4-BE49-F238E27FC236}">
                  <a16:creationId xmlns:a16="http://schemas.microsoft.com/office/drawing/2014/main" id="{6DF30F11-D176-E64F-AB40-B1AE46FD3CF0}"/>
                </a:ext>
              </a:extLst>
            </p:cNvPr>
            <p:cNvSpPr>
              <a:spLocks/>
            </p:cNvSpPr>
            <p:nvPr/>
          </p:nvSpPr>
          <p:spPr bwMode="auto">
            <a:xfrm>
              <a:off x="3413125" y="2276475"/>
              <a:ext cx="146050" cy="25400"/>
            </a:xfrm>
            <a:custGeom>
              <a:avLst/>
              <a:gdLst>
                <a:gd name="T0" fmla="*/ 191 w 209"/>
                <a:gd name="T1" fmla="*/ 0 h 36"/>
                <a:gd name="T2" fmla="*/ 18 w 209"/>
                <a:gd name="T3" fmla="*/ 0 h 36"/>
                <a:gd name="T4" fmla="*/ 0 w 209"/>
                <a:gd name="T5" fmla="*/ 18 h 36"/>
                <a:gd name="T6" fmla="*/ 18 w 209"/>
                <a:gd name="T7" fmla="*/ 36 h 36"/>
                <a:gd name="T8" fmla="*/ 191 w 209"/>
                <a:gd name="T9" fmla="*/ 36 h 36"/>
                <a:gd name="T10" fmla="*/ 209 w 209"/>
                <a:gd name="T11" fmla="*/ 18 h 36"/>
                <a:gd name="T12" fmla="*/ 191 w 209"/>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09" h="36">
                  <a:moveTo>
                    <a:pt x="191" y="0"/>
                  </a:moveTo>
                  <a:cubicBezTo>
                    <a:pt x="18" y="0"/>
                    <a:pt x="18" y="0"/>
                    <a:pt x="18" y="0"/>
                  </a:cubicBezTo>
                  <a:cubicBezTo>
                    <a:pt x="8" y="0"/>
                    <a:pt x="0" y="8"/>
                    <a:pt x="0" y="18"/>
                  </a:cubicBezTo>
                  <a:cubicBezTo>
                    <a:pt x="0" y="28"/>
                    <a:pt x="8" y="36"/>
                    <a:pt x="18" y="36"/>
                  </a:cubicBezTo>
                  <a:cubicBezTo>
                    <a:pt x="191" y="36"/>
                    <a:pt x="191" y="36"/>
                    <a:pt x="191" y="36"/>
                  </a:cubicBezTo>
                  <a:cubicBezTo>
                    <a:pt x="201" y="36"/>
                    <a:pt x="209" y="28"/>
                    <a:pt x="209" y="18"/>
                  </a:cubicBezTo>
                  <a:cubicBezTo>
                    <a:pt x="209" y="8"/>
                    <a:pt x="201" y="0"/>
                    <a:pt x="191" y="0"/>
                  </a:cubicBezTo>
                  <a:close/>
                </a:path>
              </a:pathLst>
            </a:custGeom>
            <a:grpFill/>
            <a:ln w="9525">
              <a:solidFill>
                <a:srgbClr val="000000"/>
              </a:solidFill>
              <a:round/>
              <a:headEnd/>
              <a:tailEnd/>
            </a:ln>
          </p:spPr>
          <p:txBody>
            <a:bodyPr vert="horz" wrap="square" lIns="68580" tIns="34290" rIns="68580" bIns="34290" numCol="1" anchor="t" anchorCtr="0" compatLnSpc="1">
              <a:prstTxWarp prst="textNoShape">
                <a:avLst/>
              </a:prstTxWarp>
              <a:normAutofit fontScale="25000" lnSpcReduction="20000"/>
            </a:bodyPr>
            <a:lstStyle/>
            <a:p>
              <a:endParaRPr lang="en-US" sz="1350"/>
            </a:p>
          </p:txBody>
        </p:sp>
        <p:sp>
          <p:nvSpPr>
            <p:cNvPr id="60" name="Freeform 16">
              <a:extLst>
                <a:ext uri="{FF2B5EF4-FFF2-40B4-BE49-F238E27FC236}">
                  <a16:creationId xmlns:a16="http://schemas.microsoft.com/office/drawing/2014/main" id="{69FEBF62-8243-AE44-8192-54A7A46FD278}"/>
                </a:ext>
              </a:extLst>
            </p:cNvPr>
            <p:cNvSpPr>
              <a:spLocks/>
            </p:cNvSpPr>
            <p:nvPr/>
          </p:nvSpPr>
          <p:spPr bwMode="auto">
            <a:xfrm>
              <a:off x="3413125" y="2312988"/>
              <a:ext cx="146050" cy="25400"/>
            </a:xfrm>
            <a:custGeom>
              <a:avLst/>
              <a:gdLst>
                <a:gd name="T0" fmla="*/ 191 w 209"/>
                <a:gd name="T1" fmla="*/ 0 h 36"/>
                <a:gd name="T2" fmla="*/ 18 w 209"/>
                <a:gd name="T3" fmla="*/ 0 h 36"/>
                <a:gd name="T4" fmla="*/ 0 w 209"/>
                <a:gd name="T5" fmla="*/ 18 h 36"/>
                <a:gd name="T6" fmla="*/ 18 w 209"/>
                <a:gd name="T7" fmla="*/ 36 h 36"/>
                <a:gd name="T8" fmla="*/ 191 w 209"/>
                <a:gd name="T9" fmla="*/ 36 h 36"/>
                <a:gd name="T10" fmla="*/ 209 w 209"/>
                <a:gd name="T11" fmla="*/ 18 h 36"/>
                <a:gd name="T12" fmla="*/ 191 w 209"/>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09" h="36">
                  <a:moveTo>
                    <a:pt x="191" y="0"/>
                  </a:moveTo>
                  <a:cubicBezTo>
                    <a:pt x="18" y="0"/>
                    <a:pt x="18" y="0"/>
                    <a:pt x="18" y="0"/>
                  </a:cubicBezTo>
                  <a:cubicBezTo>
                    <a:pt x="8" y="0"/>
                    <a:pt x="0" y="8"/>
                    <a:pt x="0" y="18"/>
                  </a:cubicBezTo>
                  <a:cubicBezTo>
                    <a:pt x="0" y="28"/>
                    <a:pt x="8" y="36"/>
                    <a:pt x="18" y="36"/>
                  </a:cubicBezTo>
                  <a:cubicBezTo>
                    <a:pt x="191" y="36"/>
                    <a:pt x="191" y="36"/>
                    <a:pt x="191" y="36"/>
                  </a:cubicBezTo>
                  <a:cubicBezTo>
                    <a:pt x="201" y="36"/>
                    <a:pt x="209" y="28"/>
                    <a:pt x="209" y="18"/>
                  </a:cubicBezTo>
                  <a:cubicBezTo>
                    <a:pt x="209" y="8"/>
                    <a:pt x="201" y="0"/>
                    <a:pt x="191" y="0"/>
                  </a:cubicBezTo>
                  <a:close/>
                </a:path>
              </a:pathLst>
            </a:custGeom>
            <a:grpFill/>
            <a:ln w="9525">
              <a:solidFill>
                <a:srgbClr val="000000"/>
              </a:solidFill>
              <a:round/>
              <a:headEnd/>
              <a:tailEnd/>
            </a:ln>
          </p:spPr>
          <p:txBody>
            <a:bodyPr vert="horz" wrap="square" lIns="68580" tIns="34290" rIns="68580" bIns="34290" numCol="1" anchor="t" anchorCtr="0" compatLnSpc="1">
              <a:prstTxWarp prst="textNoShape">
                <a:avLst/>
              </a:prstTxWarp>
              <a:normAutofit fontScale="25000" lnSpcReduction="20000"/>
            </a:bodyPr>
            <a:lstStyle/>
            <a:p>
              <a:endParaRPr lang="en-US" sz="1350"/>
            </a:p>
          </p:txBody>
        </p:sp>
        <p:sp>
          <p:nvSpPr>
            <p:cNvPr id="61" name="Freeform 17">
              <a:extLst>
                <a:ext uri="{FF2B5EF4-FFF2-40B4-BE49-F238E27FC236}">
                  <a16:creationId xmlns:a16="http://schemas.microsoft.com/office/drawing/2014/main" id="{39AECE88-20E6-C243-8A92-C66A710A64C1}"/>
                </a:ext>
              </a:extLst>
            </p:cNvPr>
            <p:cNvSpPr>
              <a:spLocks/>
            </p:cNvSpPr>
            <p:nvPr/>
          </p:nvSpPr>
          <p:spPr bwMode="auto">
            <a:xfrm>
              <a:off x="3440113" y="2349500"/>
              <a:ext cx="90487" cy="25400"/>
            </a:xfrm>
            <a:custGeom>
              <a:avLst/>
              <a:gdLst>
                <a:gd name="T0" fmla="*/ 111 w 128"/>
                <a:gd name="T1" fmla="*/ 0 h 36"/>
                <a:gd name="T2" fmla="*/ 18 w 128"/>
                <a:gd name="T3" fmla="*/ 0 h 36"/>
                <a:gd name="T4" fmla="*/ 0 w 128"/>
                <a:gd name="T5" fmla="*/ 18 h 36"/>
                <a:gd name="T6" fmla="*/ 18 w 128"/>
                <a:gd name="T7" fmla="*/ 36 h 36"/>
                <a:gd name="T8" fmla="*/ 111 w 128"/>
                <a:gd name="T9" fmla="*/ 36 h 36"/>
                <a:gd name="T10" fmla="*/ 128 w 128"/>
                <a:gd name="T11" fmla="*/ 18 h 36"/>
                <a:gd name="T12" fmla="*/ 111 w 12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28" h="36">
                  <a:moveTo>
                    <a:pt x="111" y="0"/>
                  </a:moveTo>
                  <a:cubicBezTo>
                    <a:pt x="18" y="0"/>
                    <a:pt x="18" y="0"/>
                    <a:pt x="18" y="0"/>
                  </a:cubicBezTo>
                  <a:cubicBezTo>
                    <a:pt x="8" y="0"/>
                    <a:pt x="0" y="8"/>
                    <a:pt x="0" y="18"/>
                  </a:cubicBezTo>
                  <a:cubicBezTo>
                    <a:pt x="0" y="28"/>
                    <a:pt x="8" y="36"/>
                    <a:pt x="18" y="36"/>
                  </a:cubicBezTo>
                  <a:cubicBezTo>
                    <a:pt x="111" y="36"/>
                    <a:pt x="111" y="36"/>
                    <a:pt x="111" y="36"/>
                  </a:cubicBezTo>
                  <a:cubicBezTo>
                    <a:pt x="121" y="36"/>
                    <a:pt x="128" y="28"/>
                    <a:pt x="128" y="18"/>
                  </a:cubicBezTo>
                  <a:cubicBezTo>
                    <a:pt x="128" y="8"/>
                    <a:pt x="121" y="0"/>
                    <a:pt x="111" y="0"/>
                  </a:cubicBezTo>
                  <a:close/>
                </a:path>
              </a:pathLst>
            </a:custGeom>
            <a:grpFill/>
            <a:ln w="9525">
              <a:solidFill>
                <a:srgbClr val="000000"/>
              </a:solidFill>
              <a:round/>
              <a:headEnd/>
              <a:tailEnd/>
            </a:ln>
          </p:spPr>
          <p:txBody>
            <a:bodyPr vert="horz" wrap="square" lIns="68580" tIns="34290" rIns="68580" bIns="34290" numCol="1" anchor="t" anchorCtr="0" compatLnSpc="1">
              <a:prstTxWarp prst="textNoShape">
                <a:avLst/>
              </a:prstTxWarp>
              <a:normAutofit fontScale="25000" lnSpcReduction="20000"/>
            </a:bodyPr>
            <a:lstStyle/>
            <a:p>
              <a:endParaRPr lang="en-US" sz="1350"/>
            </a:p>
          </p:txBody>
        </p:sp>
        <p:sp>
          <p:nvSpPr>
            <p:cNvPr id="62" name="Freeform 18">
              <a:extLst>
                <a:ext uri="{FF2B5EF4-FFF2-40B4-BE49-F238E27FC236}">
                  <a16:creationId xmlns:a16="http://schemas.microsoft.com/office/drawing/2014/main" id="{CB60E70F-4A0C-9842-B349-4018E8DF5EF5}"/>
                </a:ext>
              </a:extLst>
            </p:cNvPr>
            <p:cNvSpPr>
              <a:spLocks noEditPoints="1"/>
            </p:cNvSpPr>
            <p:nvPr/>
          </p:nvSpPr>
          <p:spPr bwMode="auto">
            <a:xfrm>
              <a:off x="3335338" y="1935163"/>
              <a:ext cx="300037" cy="319087"/>
            </a:xfrm>
            <a:custGeom>
              <a:avLst/>
              <a:gdLst>
                <a:gd name="T0" fmla="*/ 214 w 428"/>
                <a:gd name="T1" fmla="*/ 0 h 454"/>
                <a:gd name="T2" fmla="*/ 0 w 428"/>
                <a:gd name="T3" fmla="*/ 214 h 454"/>
                <a:gd name="T4" fmla="*/ 69 w 428"/>
                <a:gd name="T5" fmla="*/ 371 h 454"/>
                <a:gd name="T6" fmla="*/ 112 w 428"/>
                <a:gd name="T7" fmla="*/ 444 h 454"/>
                <a:gd name="T8" fmla="*/ 128 w 428"/>
                <a:gd name="T9" fmla="*/ 452 h 454"/>
                <a:gd name="T10" fmla="*/ 186 w 428"/>
                <a:gd name="T11" fmla="*/ 452 h 454"/>
                <a:gd name="T12" fmla="*/ 196 w 428"/>
                <a:gd name="T13" fmla="*/ 453 h 454"/>
                <a:gd name="T14" fmla="*/ 198 w 428"/>
                <a:gd name="T15" fmla="*/ 452 h 454"/>
                <a:gd name="T16" fmla="*/ 231 w 428"/>
                <a:gd name="T17" fmla="*/ 452 h 454"/>
                <a:gd name="T18" fmla="*/ 232 w 428"/>
                <a:gd name="T19" fmla="*/ 453 h 454"/>
                <a:gd name="T20" fmla="*/ 237 w 428"/>
                <a:gd name="T21" fmla="*/ 453 h 454"/>
                <a:gd name="T22" fmla="*/ 243 w 428"/>
                <a:gd name="T23" fmla="*/ 452 h 454"/>
                <a:gd name="T24" fmla="*/ 301 w 428"/>
                <a:gd name="T25" fmla="*/ 452 h 454"/>
                <a:gd name="T26" fmla="*/ 316 w 428"/>
                <a:gd name="T27" fmla="*/ 444 h 454"/>
                <a:gd name="T28" fmla="*/ 360 w 428"/>
                <a:gd name="T29" fmla="*/ 371 h 454"/>
                <a:gd name="T30" fmla="*/ 428 w 428"/>
                <a:gd name="T31" fmla="*/ 215 h 454"/>
                <a:gd name="T32" fmla="*/ 428 w 428"/>
                <a:gd name="T33" fmla="*/ 214 h 454"/>
                <a:gd name="T34" fmla="*/ 214 w 428"/>
                <a:gd name="T35" fmla="*/ 0 h 454"/>
                <a:gd name="T36" fmla="*/ 180 w 428"/>
                <a:gd name="T37" fmla="*/ 330 h 454"/>
                <a:gd name="T38" fmla="*/ 249 w 428"/>
                <a:gd name="T39" fmla="*/ 330 h 454"/>
                <a:gd name="T40" fmla="*/ 224 w 428"/>
                <a:gd name="T41" fmla="*/ 417 h 454"/>
                <a:gd name="T42" fmla="*/ 205 w 428"/>
                <a:gd name="T43" fmla="*/ 417 h 454"/>
                <a:gd name="T44" fmla="*/ 180 w 428"/>
                <a:gd name="T45" fmla="*/ 330 h 454"/>
                <a:gd name="T46" fmla="*/ 393 w 428"/>
                <a:gd name="T47" fmla="*/ 214 h 454"/>
                <a:gd name="T48" fmla="*/ 334 w 428"/>
                <a:gd name="T49" fmla="*/ 347 h 454"/>
                <a:gd name="T50" fmla="*/ 331 w 428"/>
                <a:gd name="T51" fmla="*/ 351 h 454"/>
                <a:gd name="T52" fmla="*/ 291 w 428"/>
                <a:gd name="T53" fmla="*/ 417 h 454"/>
                <a:gd name="T54" fmla="*/ 261 w 428"/>
                <a:gd name="T55" fmla="*/ 417 h 454"/>
                <a:gd name="T56" fmla="*/ 289 w 428"/>
                <a:gd name="T57" fmla="*/ 317 h 454"/>
                <a:gd name="T58" fmla="*/ 286 w 428"/>
                <a:gd name="T59" fmla="*/ 301 h 454"/>
                <a:gd name="T60" fmla="*/ 272 w 428"/>
                <a:gd name="T61" fmla="*/ 294 h 454"/>
                <a:gd name="T62" fmla="*/ 157 w 428"/>
                <a:gd name="T63" fmla="*/ 294 h 454"/>
                <a:gd name="T64" fmla="*/ 143 w 428"/>
                <a:gd name="T65" fmla="*/ 301 h 454"/>
                <a:gd name="T66" fmla="*/ 140 w 428"/>
                <a:gd name="T67" fmla="*/ 317 h 454"/>
                <a:gd name="T68" fmla="*/ 168 w 428"/>
                <a:gd name="T69" fmla="*/ 417 h 454"/>
                <a:gd name="T70" fmla="*/ 138 w 428"/>
                <a:gd name="T71" fmla="*/ 417 h 454"/>
                <a:gd name="T72" fmla="*/ 98 w 428"/>
                <a:gd name="T73" fmla="*/ 351 h 454"/>
                <a:gd name="T74" fmla="*/ 95 w 428"/>
                <a:gd name="T75" fmla="*/ 347 h 454"/>
                <a:gd name="T76" fmla="*/ 36 w 428"/>
                <a:gd name="T77" fmla="*/ 214 h 454"/>
                <a:gd name="T78" fmla="*/ 214 w 428"/>
                <a:gd name="T79" fmla="*/ 36 h 454"/>
                <a:gd name="T80" fmla="*/ 393 w 428"/>
                <a:gd name="T81" fmla="*/ 214 h 454"/>
                <a:gd name="T82" fmla="*/ 393 w 428"/>
                <a:gd name="T83" fmla="*/ 21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8" h="454">
                  <a:moveTo>
                    <a:pt x="214" y="0"/>
                  </a:moveTo>
                  <a:cubicBezTo>
                    <a:pt x="96" y="0"/>
                    <a:pt x="0" y="96"/>
                    <a:pt x="0" y="214"/>
                  </a:cubicBezTo>
                  <a:cubicBezTo>
                    <a:pt x="0" y="274"/>
                    <a:pt x="25" y="331"/>
                    <a:pt x="69" y="371"/>
                  </a:cubicBezTo>
                  <a:cubicBezTo>
                    <a:pt x="112" y="444"/>
                    <a:pt x="112" y="444"/>
                    <a:pt x="112" y="444"/>
                  </a:cubicBezTo>
                  <a:cubicBezTo>
                    <a:pt x="116" y="449"/>
                    <a:pt x="121" y="452"/>
                    <a:pt x="128" y="452"/>
                  </a:cubicBezTo>
                  <a:cubicBezTo>
                    <a:pt x="186" y="452"/>
                    <a:pt x="186" y="452"/>
                    <a:pt x="186" y="452"/>
                  </a:cubicBezTo>
                  <a:cubicBezTo>
                    <a:pt x="189" y="453"/>
                    <a:pt x="193" y="454"/>
                    <a:pt x="196" y="453"/>
                  </a:cubicBezTo>
                  <a:cubicBezTo>
                    <a:pt x="197" y="452"/>
                    <a:pt x="197" y="452"/>
                    <a:pt x="198" y="452"/>
                  </a:cubicBezTo>
                  <a:cubicBezTo>
                    <a:pt x="231" y="452"/>
                    <a:pt x="231" y="452"/>
                    <a:pt x="231" y="452"/>
                  </a:cubicBezTo>
                  <a:cubicBezTo>
                    <a:pt x="232" y="452"/>
                    <a:pt x="232" y="452"/>
                    <a:pt x="232" y="453"/>
                  </a:cubicBezTo>
                  <a:cubicBezTo>
                    <a:pt x="234" y="453"/>
                    <a:pt x="236" y="453"/>
                    <a:pt x="237" y="453"/>
                  </a:cubicBezTo>
                  <a:cubicBezTo>
                    <a:pt x="239" y="453"/>
                    <a:pt x="241" y="453"/>
                    <a:pt x="243" y="452"/>
                  </a:cubicBezTo>
                  <a:cubicBezTo>
                    <a:pt x="301" y="452"/>
                    <a:pt x="301" y="452"/>
                    <a:pt x="301" y="452"/>
                  </a:cubicBezTo>
                  <a:cubicBezTo>
                    <a:pt x="307" y="452"/>
                    <a:pt x="313" y="449"/>
                    <a:pt x="316" y="444"/>
                  </a:cubicBezTo>
                  <a:cubicBezTo>
                    <a:pt x="360" y="371"/>
                    <a:pt x="360" y="371"/>
                    <a:pt x="360" y="371"/>
                  </a:cubicBezTo>
                  <a:cubicBezTo>
                    <a:pt x="403" y="331"/>
                    <a:pt x="428" y="274"/>
                    <a:pt x="428" y="215"/>
                  </a:cubicBezTo>
                  <a:cubicBezTo>
                    <a:pt x="428" y="214"/>
                    <a:pt x="428" y="214"/>
                    <a:pt x="428" y="214"/>
                  </a:cubicBezTo>
                  <a:cubicBezTo>
                    <a:pt x="428" y="96"/>
                    <a:pt x="332" y="0"/>
                    <a:pt x="214" y="0"/>
                  </a:cubicBezTo>
                  <a:close/>
                  <a:moveTo>
                    <a:pt x="180" y="330"/>
                  </a:moveTo>
                  <a:cubicBezTo>
                    <a:pt x="249" y="330"/>
                    <a:pt x="249" y="330"/>
                    <a:pt x="249" y="330"/>
                  </a:cubicBezTo>
                  <a:cubicBezTo>
                    <a:pt x="224" y="417"/>
                    <a:pt x="224" y="417"/>
                    <a:pt x="224" y="417"/>
                  </a:cubicBezTo>
                  <a:cubicBezTo>
                    <a:pt x="205" y="417"/>
                    <a:pt x="205" y="417"/>
                    <a:pt x="205" y="417"/>
                  </a:cubicBezTo>
                  <a:lnTo>
                    <a:pt x="180" y="330"/>
                  </a:lnTo>
                  <a:close/>
                  <a:moveTo>
                    <a:pt x="393" y="214"/>
                  </a:moveTo>
                  <a:cubicBezTo>
                    <a:pt x="393" y="265"/>
                    <a:pt x="372" y="313"/>
                    <a:pt x="334" y="347"/>
                  </a:cubicBezTo>
                  <a:cubicBezTo>
                    <a:pt x="333" y="348"/>
                    <a:pt x="332" y="349"/>
                    <a:pt x="331" y="351"/>
                  </a:cubicBezTo>
                  <a:cubicBezTo>
                    <a:pt x="291" y="417"/>
                    <a:pt x="291" y="417"/>
                    <a:pt x="291" y="417"/>
                  </a:cubicBezTo>
                  <a:cubicBezTo>
                    <a:pt x="261" y="417"/>
                    <a:pt x="261" y="417"/>
                    <a:pt x="261" y="417"/>
                  </a:cubicBezTo>
                  <a:cubicBezTo>
                    <a:pt x="289" y="317"/>
                    <a:pt x="289" y="317"/>
                    <a:pt x="289" y="317"/>
                  </a:cubicBezTo>
                  <a:cubicBezTo>
                    <a:pt x="290" y="311"/>
                    <a:pt x="289" y="306"/>
                    <a:pt x="286" y="301"/>
                  </a:cubicBezTo>
                  <a:cubicBezTo>
                    <a:pt x="283" y="297"/>
                    <a:pt x="277" y="294"/>
                    <a:pt x="272" y="294"/>
                  </a:cubicBezTo>
                  <a:cubicBezTo>
                    <a:pt x="157" y="294"/>
                    <a:pt x="157" y="294"/>
                    <a:pt x="157" y="294"/>
                  </a:cubicBezTo>
                  <a:cubicBezTo>
                    <a:pt x="151" y="294"/>
                    <a:pt x="146" y="297"/>
                    <a:pt x="143" y="301"/>
                  </a:cubicBezTo>
                  <a:cubicBezTo>
                    <a:pt x="139" y="306"/>
                    <a:pt x="138" y="311"/>
                    <a:pt x="140" y="317"/>
                  </a:cubicBezTo>
                  <a:cubicBezTo>
                    <a:pt x="168" y="417"/>
                    <a:pt x="168" y="417"/>
                    <a:pt x="168" y="417"/>
                  </a:cubicBezTo>
                  <a:cubicBezTo>
                    <a:pt x="138" y="417"/>
                    <a:pt x="138" y="417"/>
                    <a:pt x="138" y="417"/>
                  </a:cubicBezTo>
                  <a:cubicBezTo>
                    <a:pt x="98" y="351"/>
                    <a:pt x="98" y="351"/>
                    <a:pt x="98" y="351"/>
                  </a:cubicBezTo>
                  <a:cubicBezTo>
                    <a:pt x="97" y="349"/>
                    <a:pt x="96" y="348"/>
                    <a:pt x="95" y="347"/>
                  </a:cubicBezTo>
                  <a:cubicBezTo>
                    <a:pt x="57" y="313"/>
                    <a:pt x="36" y="264"/>
                    <a:pt x="36" y="214"/>
                  </a:cubicBezTo>
                  <a:cubicBezTo>
                    <a:pt x="36" y="116"/>
                    <a:pt x="116" y="36"/>
                    <a:pt x="214" y="36"/>
                  </a:cubicBezTo>
                  <a:cubicBezTo>
                    <a:pt x="313" y="36"/>
                    <a:pt x="393" y="116"/>
                    <a:pt x="393" y="214"/>
                  </a:cubicBezTo>
                  <a:cubicBezTo>
                    <a:pt x="393" y="214"/>
                    <a:pt x="393" y="214"/>
                    <a:pt x="393" y="214"/>
                  </a:cubicBezTo>
                  <a:close/>
                </a:path>
              </a:pathLst>
            </a:custGeom>
            <a:grpFill/>
            <a:ln w="9525">
              <a:solidFill>
                <a:srgbClr val="000000"/>
              </a:solidFill>
              <a:round/>
              <a:headEnd/>
              <a:tailEnd/>
            </a:ln>
          </p:spPr>
          <p:txBody>
            <a:bodyPr vert="horz" wrap="square" lIns="68580" tIns="34290" rIns="68580" bIns="34290" numCol="1" anchor="t" anchorCtr="0" compatLnSpc="1">
              <a:prstTxWarp prst="textNoShape">
                <a:avLst/>
              </a:prstTxWarp>
              <a:normAutofit/>
            </a:bodyPr>
            <a:lstStyle/>
            <a:p>
              <a:endParaRPr lang="en-US" sz="1350"/>
            </a:p>
          </p:txBody>
        </p:sp>
      </p:grpSp>
    </p:spTree>
    <p:extLst>
      <p:ext uri="{BB962C8B-B14F-4D97-AF65-F5344CB8AC3E}">
        <p14:creationId xmlns:p14="http://schemas.microsoft.com/office/powerpoint/2010/main" val="723951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69578" y="2487168"/>
            <a:ext cx="1316736" cy="1316736"/>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p:cNvSpPr/>
          <p:nvPr/>
        </p:nvSpPr>
        <p:spPr>
          <a:xfrm>
            <a:off x="2939836" y="2487168"/>
            <a:ext cx="1316736" cy="131673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4710094" y="2487168"/>
            <a:ext cx="1316736" cy="1316736"/>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6448421" y="2487168"/>
            <a:ext cx="1316736" cy="131673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41"/>
          <p:cNvSpPr>
            <a:spLocks/>
          </p:cNvSpPr>
          <p:nvPr/>
        </p:nvSpPr>
        <p:spPr bwMode="auto">
          <a:xfrm>
            <a:off x="1204639" y="3921185"/>
            <a:ext cx="1226405" cy="112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normAutofit/>
          </a:bodyPr>
          <a:lstStyle/>
          <a:p>
            <a:pPr algn="ctr"/>
            <a:r>
              <a:rPr lang="en-US" sz="1400" b="1" dirty="0">
                <a:solidFill>
                  <a:schemeClr val="tx2"/>
                </a:solidFill>
                <a:latin typeface="Source Sans Pro Semibold" charset="0"/>
                <a:ea typeface="Source Sans Pro Semibold" charset="0"/>
                <a:cs typeface="Source Sans Pro Semibold" charset="0"/>
              </a:rPr>
              <a:t>Coaching</a:t>
            </a:r>
          </a:p>
        </p:txBody>
      </p:sp>
      <p:sp>
        <p:nvSpPr>
          <p:cNvPr id="13" name="Rectangle 41"/>
          <p:cNvSpPr>
            <a:spLocks/>
          </p:cNvSpPr>
          <p:nvPr/>
        </p:nvSpPr>
        <p:spPr bwMode="auto">
          <a:xfrm>
            <a:off x="2989609" y="3921185"/>
            <a:ext cx="1226405" cy="112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normAutofit/>
          </a:bodyPr>
          <a:lstStyle/>
          <a:p>
            <a:pPr algn="ctr"/>
            <a:r>
              <a:rPr lang="en-US" sz="1400" b="1" dirty="0">
                <a:solidFill>
                  <a:schemeClr val="tx2"/>
                </a:solidFill>
                <a:latin typeface="Source Sans Pro Semibold" charset="0"/>
                <a:ea typeface="Source Sans Pro Semibold" charset="0"/>
                <a:cs typeface="Source Sans Pro Semibold" charset="0"/>
              </a:rPr>
              <a:t>Reinforcement</a:t>
            </a:r>
          </a:p>
        </p:txBody>
      </p:sp>
      <p:sp>
        <p:nvSpPr>
          <p:cNvPr id="14" name="Rectangle 41"/>
          <p:cNvSpPr>
            <a:spLocks/>
          </p:cNvSpPr>
          <p:nvPr/>
        </p:nvSpPr>
        <p:spPr bwMode="auto">
          <a:xfrm>
            <a:off x="4755259" y="3922247"/>
            <a:ext cx="1226405" cy="112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normAutofit/>
          </a:bodyPr>
          <a:lstStyle/>
          <a:p>
            <a:pPr algn="ctr"/>
            <a:r>
              <a:rPr lang="en-US" sz="1400" b="1" dirty="0">
                <a:solidFill>
                  <a:schemeClr val="tx2"/>
                </a:solidFill>
                <a:latin typeface="Source Sans Pro Semibold" charset="0"/>
                <a:ea typeface="Source Sans Pro Semibold" charset="0"/>
                <a:cs typeface="Source Sans Pro Semibold" charset="0"/>
              </a:rPr>
              <a:t>Protection</a:t>
            </a:r>
          </a:p>
        </p:txBody>
      </p:sp>
      <p:sp>
        <p:nvSpPr>
          <p:cNvPr id="15" name="Rectangle 41"/>
          <p:cNvSpPr>
            <a:spLocks/>
          </p:cNvSpPr>
          <p:nvPr/>
        </p:nvSpPr>
        <p:spPr bwMode="auto">
          <a:xfrm>
            <a:off x="6493586" y="3921185"/>
            <a:ext cx="1226405" cy="112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normAutofit/>
          </a:bodyPr>
          <a:lstStyle/>
          <a:p>
            <a:pPr algn="ctr"/>
            <a:r>
              <a:rPr lang="en-US" sz="1400" b="1" dirty="0">
                <a:solidFill>
                  <a:schemeClr val="tx2"/>
                </a:solidFill>
                <a:latin typeface="Source Sans Pro Semibold" charset="0"/>
                <a:ea typeface="Source Sans Pro Semibold" charset="0"/>
                <a:cs typeface="Source Sans Pro Semibold" charset="0"/>
              </a:rPr>
              <a:t>Facilitation</a:t>
            </a:r>
          </a:p>
        </p:txBody>
      </p:sp>
      <p:sp>
        <p:nvSpPr>
          <p:cNvPr id="16" name="TextBox 15"/>
          <p:cNvSpPr txBox="1"/>
          <p:nvPr/>
        </p:nvSpPr>
        <p:spPr>
          <a:xfrm>
            <a:off x="571202" y="1160761"/>
            <a:ext cx="6330832" cy="646331"/>
          </a:xfrm>
          <a:prstGeom prst="rect">
            <a:avLst/>
          </a:prstGeom>
          <a:noFill/>
          <a:ln>
            <a:noFill/>
          </a:ln>
        </p:spPr>
        <p:txBody>
          <a:bodyPr wrap="square" lIns="0" tIns="0" rIns="0" bIns="0" rtlCol="0">
            <a:normAutofit/>
          </a:bodyPr>
          <a:lstStyle/>
          <a:p>
            <a:r>
              <a:rPr lang="en-US" sz="3600" dirty="0">
                <a:solidFill>
                  <a:schemeClr val="tx2">
                    <a:lumMod val="75000"/>
                  </a:schemeClr>
                </a:solidFill>
                <a:latin typeface="Source Sans Pro ExtraLight" charset="0"/>
                <a:ea typeface="Source Sans Pro ExtraLight" charset="0"/>
                <a:cs typeface="Source Sans Pro ExtraLight" charset="0"/>
              </a:rPr>
              <a:t>Why Must It Be A </a:t>
            </a:r>
            <a:r>
              <a:rPr lang="en-US" sz="3600" b="1" dirty="0">
                <a:solidFill>
                  <a:schemeClr val="tx2">
                    <a:lumMod val="75000"/>
                  </a:schemeClr>
                </a:solidFill>
                <a:latin typeface="Source Sans Pro" charset="0"/>
                <a:ea typeface="Source Sans Pro" charset="0"/>
                <a:cs typeface="Source Sans Pro" charset="0"/>
              </a:rPr>
              <a:t>ScrumMaster?</a:t>
            </a:r>
          </a:p>
        </p:txBody>
      </p:sp>
      <p:sp>
        <p:nvSpPr>
          <p:cNvPr id="21" name="Rectangle 14"/>
          <p:cNvSpPr/>
          <p:nvPr/>
        </p:nvSpPr>
        <p:spPr>
          <a:xfrm rot="13034324">
            <a:off x="-1345667" y="4497510"/>
            <a:ext cx="6331313" cy="2548607"/>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rot="12794324">
            <a:off x="-1627550" y="5349170"/>
            <a:ext cx="6512500" cy="1262268"/>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97967"/>
              <a:gd name="connsiteX1" fmla="*/ 3157538 w 12187238"/>
              <a:gd name="connsiteY1" fmla="*/ 1042 h 697967"/>
              <a:gd name="connsiteX2" fmla="*/ 7900988 w 12187238"/>
              <a:gd name="connsiteY2" fmla="*/ 586830 h 697967"/>
              <a:gd name="connsiteX3" fmla="*/ 12187238 w 12187238"/>
              <a:gd name="connsiteY3" fmla="*/ 1042 h 697967"/>
              <a:gd name="connsiteX0" fmla="*/ 0 w 12187238"/>
              <a:gd name="connsiteY0" fmla="*/ 475981 h 785545"/>
              <a:gd name="connsiteX1" fmla="*/ 3157538 w 12187238"/>
              <a:gd name="connsiteY1" fmla="*/ 4493 h 785545"/>
              <a:gd name="connsiteX2" fmla="*/ 7687621 w 12187238"/>
              <a:gd name="connsiteY2" fmla="*/ 731875 h 785545"/>
              <a:gd name="connsiteX3" fmla="*/ 12187238 w 12187238"/>
              <a:gd name="connsiteY3" fmla="*/ 4493 h 785545"/>
              <a:gd name="connsiteX0" fmla="*/ 0 w 12187238"/>
              <a:gd name="connsiteY0" fmla="*/ 475981 h 833156"/>
              <a:gd name="connsiteX1" fmla="*/ 3157538 w 12187238"/>
              <a:gd name="connsiteY1" fmla="*/ 4493 h 833156"/>
              <a:gd name="connsiteX2" fmla="*/ 7687621 w 12187238"/>
              <a:gd name="connsiteY2" fmla="*/ 731875 h 833156"/>
              <a:gd name="connsiteX3" fmla="*/ 12187238 w 12187238"/>
              <a:gd name="connsiteY3" fmla="*/ 4493 h 833156"/>
              <a:gd name="connsiteX0" fmla="*/ 0 w 12237992"/>
              <a:gd name="connsiteY0" fmla="*/ 749663 h 1007671"/>
              <a:gd name="connsiteX1" fmla="*/ 3157538 w 12237992"/>
              <a:gd name="connsiteY1" fmla="*/ 278175 h 1007671"/>
              <a:gd name="connsiteX2" fmla="*/ 7687621 w 12237992"/>
              <a:gd name="connsiteY2" fmla="*/ 1005557 h 1007671"/>
              <a:gd name="connsiteX3" fmla="*/ 12237992 w 12237992"/>
              <a:gd name="connsiteY3" fmla="*/ 0 h 1007671"/>
              <a:gd name="connsiteX0" fmla="*/ 0 w 12227101"/>
              <a:gd name="connsiteY0" fmla="*/ 593911 h 860505"/>
              <a:gd name="connsiteX1" fmla="*/ 3157538 w 12227101"/>
              <a:gd name="connsiteY1" fmla="*/ 122423 h 860505"/>
              <a:gd name="connsiteX2" fmla="*/ 7687621 w 12227101"/>
              <a:gd name="connsiteY2" fmla="*/ 849805 h 860505"/>
              <a:gd name="connsiteX3" fmla="*/ 12227101 w 12227101"/>
              <a:gd name="connsiteY3" fmla="*/ 0 h 860505"/>
              <a:gd name="connsiteX0" fmla="*/ 0 w 12227101"/>
              <a:gd name="connsiteY0" fmla="*/ 593911 h 850239"/>
              <a:gd name="connsiteX1" fmla="*/ 3157538 w 12227101"/>
              <a:gd name="connsiteY1" fmla="*/ 122423 h 850239"/>
              <a:gd name="connsiteX2" fmla="*/ 7687621 w 12227101"/>
              <a:gd name="connsiteY2" fmla="*/ 849805 h 850239"/>
              <a:gd name="connsiteX3" fmla="*/ 12227101 w 12227101"/>
              <a:gd name="connsiteY3" fmla="*/ 0 h 850239"/>
              <a:gd name="connsiteX0" fmla="*/ 0 w 12221654"/>
              <a:gd name="connsiteY0" fmla="*/ 516034 h 772066"/>
              <a:gd name="connsiteX1" fmla="*/ 3157538 w 12221654"/>
              <a:gd name="connsiteY1" fmla="*/ 44546 h 772066"/>
              <a:gd name="connsiteX2" fmla="*/ 7687621 w 12221654"/>
              <a:gd name="connsiteY2" fmla="*/ 771928 h 772066"/>
              <a:gd name="connsiteX3" fmla="*/ 12221654 w 12221654"/>
              <a:gd name="connsiteY3" fmla="*/ 0 h 772066"/>
              <a:gd name="connsiteX0" fmla="*/ 0 w 12221654"/>
              <a:gd name="connsiteY0" fmla="*/ 516034 h 815833"/>
              <a:gd name="connsiteX1" fmla="*/ 3157538 w 12221654"/>
              <a:gd name="connsiteY1" fmla="*/ 44546 h 815833"/>
              <a:gd name="connsiteX2" fmla="*/ 7687621 w 12221654"/>
              <a:gd name="connsiteY2" fmla="*/ 771928 h 815833"/>
              <a:gd name="connsiteX3" fmla="*/ 12221654 w 12221654"/>
              <a:gd name="connsiteY3" fmla="*/ 0 h 815833"/>
            </a:gdLst>
            <a:ahLst/>
            <a:cxnLst>
              <a:cxn ang="0">
                <a:pos x="connsiteX0" y="connsiteY0"/>
              </a:cxn>
              <a:cxn ang="0">
                <a:pos x="connsiteX1" y="connsiteY1"/>
              </a:cxn>
              <a:cxn ang="0">
                <a:pos x="connsiteX2" y="connsiteY2"/>
              </a:cxn>
              <a:cxn ang="0">
                <a:pos x="connsiteX3" y="connsiteY3"/>
              </a:cxn>
            </a:cxnLst>
            <a:rect l="l" t="t" r="r" b="b"/>
            <a:pathLst>
              <a:path w="12221654" h="815833">
                <a:moveTo>
                  <a:pt x="0" y="516034"/>
                </a:moveTo>
                <a:cubicBezTo>
                  <a:pt x="920353" y="270765"/>
                  <a:pt x="1876268" y="1897"/>
                  <a:pt x="3157538" y="44546"/>
                </a:cubicBezTo>
                <a:cubicBezTo>
                  <a:pt x="4438808" y="87195"/>
                  <a:pt x="6168984" y="669236"/>
                  <a:pt x="7687621" y="771928"/>
                </a:cubicBezTo>
                <a:cubicBezTo>
                  <a:pt x="9206258" y="874620"/>
                  <a:pt x="10933411" y="861822"/>
                  <a:pt x="12221654"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rot="13094324">
            <a:off x="-1658269" y="5184281"/>
            <a:ext cx="6615046" cy="1299107"/>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 name="connsiteX0" fmla="*/ 0 w 12169992"/>
              <a:gd name="connsiteY0" fmla="*/ 564879 h 845400"/>
              <a:gd name="connsiteX1" fmla="*/ 3157538 w 12169992"/>
              <a:gd name="connsiteY1" fmla="*/ 93391 h 845400"/>
              <a:gd name="connsiteX2" fmla="*/ 7825660 w 12169992"/>
              <a:gd name="connsiteY2" fmla="*/ 836649 h 845400"/>
              <a:gd name="connsiteX3" fmla="*/ 12169992 w 12169992"/>
              <a:gd name="connsiteY3" fmla="*/ 0 h 845400"/>
              <a:gd name="connsiteX0" fmla="*/ 0 w 12169992"/>
              <a:gd name="connsiteY0" fmla="*/ 564879 h 839644"/>
              <a:gd name="connsiteX1" fmla="*/ 3157538 w 12169992"/>
              <a:gd name="connsiteY1" fmla="*/ 93391 h 839644"/>
              <a:gd name="connsiteX2" fmla="*/ 7825660 w 12169992"/>
              <a:gd name="connsiteY2" fmla="*/ 836649 h 839644"/>
              <a:gd name="connsiteX3" fmla="*/ 12169992 w 12169992"/>
              <a:gd name="connsiteY3" fmla="*/ 0 h 839644"/>
            </a:gdLst>
            <a:ahLst/>
            <a:cxnLst>
              <a:cxn ang="0">
                <a:pos x="connsiteX0" y="connsiteY0"/>
              </a:cxn>
              <a:cxn ang="0">
                <a:pos x="connsiteX1" y="connsiteY1"/>
              </a:cxn>
              <a:cxn ang="0">
                <a:pos x="connsiteX2" y="connsiteY2"/>
              </a:cxn>
              <a:cxn ang="0">
                <a:pos x="connsiteX3" y="connsiteY3"/>
              </a:cxn>
            </a:cxnLst>
            <a:rect l="l" t="t" r="r" b="b"/>
            <a:pathLst>
              <a:path w="12169992" h="839644">
                <a:moveTo>
                  <a:pt x="0" y="564879"/>
                </a:moveTo>
                <a:cubicBezTo>
                  <a:pt x="920353" y="319610"/>
                  <a:pt x="1853261" y="48096"/>
                  <a:pt x="3157538" y="93391"/>
                </a:cubicBezTo>
                <a:cubicBezTo>
                  <a:pt x="4461815" y="138686"/>
                  <a:pt x="6385192" y="804605"/>
                  <a:pt x="7825660" y="836649"/>
                </a:cubicBezTo>
                <a:cubicBezTo>
                  <a:pt x="9266128" y="868693"/>
                  <a:pt x="11085703" y="647211"/>
                  <a:pt x="12169992" y="0"/>
                </a:cubicBezTo>
              </a:path>
            </a:pathLst>
          </a:custGeom>
          <a:noFill/>
          <a:ln w="209550">
            <a:solidFill>
              <a:schemeClr val="accent5">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14"/>
          <p:cNvSpPr/>
          <p:nvPr/>
        </p:nvSpPr>
        <p:spPr>
          <a:xfrm rot="2061490">
            <a:off x="3632507" y="-612749"/>
            <a:ext cx="6413953" cy="2548607"/>
          </a:xfrm>
          <a:custGeom>
            <a:avLst/>
            <a:gdLst>
              <a:gd name="connsiteX0" fmla="*/ 0 w 12192000"/>
              <a:gd name="connsiteY0" fmla="*/ 0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0 h 1692475"/>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192000"/>
              <a:gd name="connsiteY0" fmla="*/ 936537 h 2003370"/>
              <a:gd name="connsiteX1" fmla="*/ 12192000 w 12192000"/>
              <a:gd name="connsiteY1" fmla="*/ 310895 h 2003370"/>
              <a:gd name="connsiteX2" fmla="*/ 12192000 w 12192000"/>
              <a:gd name="connsiteY2" fmla="*/ 2003370 h 2003370"/>
              <a:gd name="connsiteX3" fmla="*/ 0 w 12192000"/>
              <a:gd name="connsiteY3" fmla="*/ 2003370 h 2003370"/>
              <a:gd name="connsiteX4" fmla="*/ 0 w 12192000"/>
              <a:gd name="connsiteY4" fmla="*/ 936537 h 2003370"/>
              <a:gd name="connsiteX0" fmla="*/ 0 w 12192000"/>
              <a:gd name="connsiteY0" fmla="*/ 625642 h 1692475"/>
              <a:gd name="connsiteX1" fmla="*/ 12192000 w 12192000"/>
              <a:gd name="connsiteY1" fmla="*/ 0 h 1692475"/>
              <a:gd name="connsiteX2" fmla="*/ 12192000 w 12192000"/>
              <a:gd name="connsiteY2" fmla="*/ 1692475 h 1692475"/>
              <a:gd name="connsiteX3" fmla="*/ 0 w 12192000"/>
              <a:gd name="connsiteY3" fmla="*/ 1692475 h 1692475"/>
              <a:gd name="connsiteX4" fmla="*/ 0 w 12192000"/>
              <a:gd name="connsiteY4" fmla="*/ 625642 h 1692475"/>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24084"/>
              <a:gd name="connsiteY0" fmla="*/ 625642 h 1814048"/>
              <a:gd name="connsiteX1" fmla="*/ 12192000 w 12224084"/>
              <a:gd name="connsiteY1" fmla="*/ 0 h 1814048"/>
              <a:gd name="connsiteX2" fmla="*/ 12224084 w 12224084"/>
              <a:gd name="connsiteY2" fmla="*/ 745991 h 1814048"/>
              <a:gd name="connsiteX3" fmla="*/ 0 w 12224084"/>
              <a:gd name="connsiteY3" fmla="*/ 1692475 h 1814048"/>
              <a:gd name="connsiteX4" fmla="*/ 0 w 12224084"/>
              <a:gd name="connsiteY4" fmla="*/ 625642 h 1814048"/>
              <a:gd name="connsiteX0" fmla="*/ 0 w 12224084"/>
              <a:gd name="connsiteY0" fmla="*/ 625642 h 1692475"/>
              <a:gd name="connsiteX1" fmla="*/ 12192000 w 12224084"/>
              <a:gd name="connsiteY1" fmla="*/ 0 h 1692475"/>
              <a:gd name="connsiteX2" fmla="*/ 12224084 w 12224084"/>
              <a:gd name="connsiteY2" fmla="*/ 745991 h 1692475"/>
              <a:gd name="connsiteX3" fmla="*/ 0 w 12224084"/>
              <a:gd name="connsiteY3" fmla="*/ 1692475 h 1692475"/>
              <a:gd name="connsiteX4" fmla="*/ 0 w 12224084"/>
              <a:gd name="connsiteY4" fmla="*/ 625642 h 1692475"/>
              <a:gd name="connsiteX0" fmla="*/ 0 w 12208042"/>
              <a:gd name="connsiteY0" fmla="*/ 625642 h 1692475"/>
              <a:gd name="connsiteX1" fmla="*/ 12192000 w 12208042"/>
              <a:gd name="connsiteY1" fmla="*/ 0 h 1692475"/>
              <a:gd name="connsiteX2" fmla="*/ 12208042 w 12208042"/>
              <a:gd name="connsiteY2" fmla="*/ 457233 h 1692475"/>
              <a:gd name="connsiteX3" fmla="*/ 0 w 12208042"/>
              <a:gd name="connsiteY3" fmla="*/ 1692475 h 1692475"/>
              <a:gd name="connsiteX4" fmla="*/ 0 w 12208042"/>
              <a:gd name="connsiteY4" fmla="*/ 625642 h 16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42" h="1692475">
                <a:moveTo>
                  <a:pt x="0" y="625642"/>
                </a:moveTo>
                <a:cubicBezTo>
                  <a:pt x="3646906" y="-1171073"/>
                  <a:pt x="8641348" y="1812758"/>
                  <a:pt x="12192000" y="0"/>
                </a:cubicBezTo>
                <a:lnTo>
                  <a:pt x="12208042" y="457233"/>
                </a:lnTo>
                <a:cubicBezTo>
                  <a:pt x="8630653" y="2344854"/>
                  <a:pt x="4074695" y="-339525"/>
                  <a:pt x="0" y="1692475"/>
                </a:cubicBezTo>
                <a:lnTo>
                  <a:pt x="0" y="6256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rot="1821490">
            <a:off x="3730734" y="-175271"/>
            <a:ext cx="6597506" cy="1262268"/>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97967"/>
              <a:gd name="connsiteX1" fmla="*/ 3157538 w 12187238"/>
              <a:gd name="connsiteY1" fmla="*/ 1042 h 697967"/>
              <a:gd name="connsiteX2" fmla="*/ 7900988 w 12187238"/>
              <a:gd name="connsiteY2" fmla="*/ 586830 h 697967"/>
              <a:gd name="connsiteX3" fmla="*/ 12187238 w 12187238"/>
              <a:gd name="connsiteY3" fmla="*/ 1042 h 697967"/>
              <a:gd name="connsiteX0" fmla="*/ 0 w 12187238"/>
              <a:gd name="connsiteY0" fmla="*/ 475981 h 785545"/>
              <a:gd name="connsiteX1" fmla="*/ 3157538 w 12187238"/>
              <a:gd name="connsiteY1" fmla="*/ 4493 h 785545"/>
              <a:gd name="connsiteX2" fmla="*/ 7687621 w 12187238"/>
              <a:gd name="connsiteY2" fmla="*/ 731875 h 785545"/>
              <a:gd name="connsiteX3" fmla="*/ 12187238 w 12187238"/>
              <a:gd name="connsiteY3" fmla="*/ 4493 h 785545"/>
              <a:gd name="connsiteX0" fmla="*/ 0 w 12187238"/>
              <a:gd name="connsiteY0" fmla="*/ 475981 h 833156"/>
              <a:gd name="connsiteX1" fmla="*/ 3157538 w 12187238"/>
              <a:gd name="connsiteY1" fmla="*/ 4493 h 833156"/>
              <a:gd name="connsiteX2" fmla="*/ 7687621 w 12187238"/>
              <a:gd name="connsiteY2" fmla="*/ 731875 h 833156"/>
              <a:gd name="connsiteX3" fmla="*/ 12187238 w 12187238"/>
              <a:gd name="connsiteY3" fmla="*/ 4493 h 833156"/>
              <a:gd name="connsiteX0" fmla="*/ 0 w 12237992"/>
              <a:gd name="connsiteY0" fmla="*/ 749663 h 1007671"/>
              <a:gd name="connsiteX1" fmla="*/ 3157538 w 12237992"/>
              <a:gd name="connsiteY1" fmla="*/ 278175 h 1007671"/>
              <a:gd name="connsiteX2" fmla="*/ 7687621 w 12237992"/>
              <a:gd name="connsiteY2" fmla="*/ 1005557 h 1007671"/>
              <a:gd name="connsiteX3" fmla="*/ 12237992 w 12237992"/>
              <a:gd name="connsiteY3" fmla="*/ 0 h 1007671"/>
              <a:gd name="connsiteX0" fmla="*/ 0 w 12227101"/>
              <a:gd name="connsiteY0" fmla="*/ 593911 h 860505"/>
              <a:gd name="connsiteX1" fmla="*/ 3157538 w 12227101"/>
              <a:gd name="connsiteY1" fmla="*/ 122423 h 860505"/>
              <a:gd name="connsiteX2" fmla="*/ 7687621 w 12227101"/>
              <a:gd name="connsiteY2" fmla="*/ 849805 h 860505"/>
              <a:gd name="connsiteX3" fmla="*/ 12227101 w 12227101"/>
              <a:gd name="connsiteY3" fmla="*/ 0 h 860505"/>
              <a:gd name="connsiteX0" fmla="*/ 0 w 12227101"/>
              <a:gd name="connsiteY0" fmla="*/ 593911 h 850239"/>
              <a:gd name="connsiteX1" fmla="*/ 3157538 w 12227101"/>
              <a:gd name="connsiteY1" fmla="*/ 122423 h 850239"/>
              <a:gd name="connsiteX2" fmla="*/ 7687621 w 12227101"/>
              <a:gd name="connsiteY2" fmla="*/ 849805 h 850239"/>
              <a:gd name="connsiteX3" fmla="*/ 12227101 w 12227101"/>
              <a:gd name="connsiteY3" fmla="*/ 0 h 850239"/>
              <a:gd name="connsiteX0" fmla="*/ 0 w 12221654"/>
              <a:gd name="connsiteY0" fmla="*/ 516034 h 772066"/>
              <a:gd name="connsiteX1" fmla="*/ 3157538 w 12221654"/>
              <a:gd name="connsiteY1" fmla="*/ 44546 h 772066"/>
              <a:gd name="connsiteX2" fmla="*/ 7687621 w 12221654"/>
              <a:gd name="connsiteY2" fmla="*/ 771928 h 772066"/>
              <a:gd name="connsiteX3" fmla="*/ 12221654 w 12221654"/>
              <a:gd name="connsiteY3" fmla="*/ 0 h 772066"/>
              <a:gd name="connsiteX0" fmla="*/ 0 w 12221654"/>
              <a:gd name="connsiteY0" fmla="*/ 516034 h 815833"/>
              <a:gd name="connsiteX1" fmla="*/ 3157538 w 12221654"/>
              <a:gd name="connsiteY1" fmla="*/ 44546 h 815833"/>
              <a:gd name="connsiteX2" fmla="*/ 7687621 w 12221654"/>
              <a:gd name="connsiteY2" fmla="*/ 771928 h 815833"/>
              <a:gd name="connsiteX3" fmla="*/ 12221654 w 12221654"/>
              <a:gd name="connsiteY3" fmla="*/ 0 h 815833"/>
            </a:gdLst>
            <a:ahLst/>
            <a:cxnLst>
              <a:cxn ang="0">
                <a:pos x="connsiteX0" y="connsiteY0"/>
              </a:cxn>
              <a:cxn ang="0">
                <a:pos x="connsiteX1" y="connsiteY1"/>
              </a:cxn>
              <a:cxn ang="0">
                <a:pos x="connsiteX2" y="connsiteY2"/>
              </a:cxn>
              <a:cxn ang="0">
                <a:pos x="connsiteX3" y="connsiteY3"/>
              </a:cxn>
            </a:cxnLst>
            <a:rect l="l" t="t" r="r" b="b"/>
            <a:pathLst>
              <a:path w="12221654" h="815833">
                <a:moveTo>
                  <a:pt x="0" y="516034"/>
                </a:moveTo>
                <a:cubicBezTo>
                  <a:pt x="920353" y="270765"/>
                  <a:pt x="1876268" y="1897"/>
                  <a:pt x="3157538" y="44546"/>
                </a:cubicBezTo>
                <a:cubicBezTo>
                  <a:pt x="4438808" y="87195"/>
                  <a:pt x="6168984" y="669236"/>
                  <a:pt x="7687621" y="771928"/>
                </a:cubicBezTo>
                <a:cubicBezTo>
                  <a:pt x="9206258" y="874620"/>
                  <a:pt x="10933411" y="861822"/>
                  <a:pt x="12221654" y="0"/>
                </a:cubicBezTo>
              </a:path>
            </a:pathLst>
          </a:custGeom>
          <a:noFill/>
          <a:ln w="2095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rot="2121490">
            <a:off x="3659206" y="-50565"/>
            <a:ext cx="6701392" cy="1299107"/>
          </a:xfrm>
          <a:custGeom>
            <a:avLst/>
            <a:gdLst>
              <a:gd name="connsiteX0" fmla="*/ 0 w 12187238"/>
              <a:gd name="connsiteY0" fmla="*/ 472530 h 586830"/>
              <a:gd name="connsiteX1" fmla="*/ 3157538 w 12187238"/>
              <a:gd name="connsiteY1" fmla="*/ 1042 h 586830"/>
              <a:gd name="connsiteX2" fmla="*/ 7900988 w 12187238"/>
              <a:gd name="connsiteY2" fmla="*/ 586830 h 586830"/>
              <a:gd name="connsiteX3" fmla="*/ 12187238 w 12187238"/>
              <a:gd name="connsiteY3" fmla="*/ 1042 h 586830"/>
              <a:gd name="connsiteX0" fmla="*/ 0 w 12187238"/>
              <a:gd name="connsiteY0" fmla="*/ 472530 h 627510"/>
              <a:gd name="connsiteX1" fmla="*/ 3157538 w 12187238"/>
              <a:gd name="connsiteY1" fmla="*/ 1042 h 627510"/>
              <a:gd name="connsiteX2" fmla="*/ 7900988 w 12187238"/>
              <a:gd name="connsiteY2" fmla="*/ 586830 h 627510"/>
              <a:gd name="connsiteX3" fmla="*/ 12187238 w 12187238"/>
              <a:gd name="connsiteY3" fmla="*/ 1042 h 627510"/>
              <a:gd name="connsiteX0" fmla="*/ 0 w 12183423"/>
              <a:gd name="connsiteY0" fmla="*/ 690037 h 805922"/>
              <a:gd name="connsiteX1" fmla="*/ 3157538 w 12183423"/>
              <a:gd name="connsiteY1" fmla="*/ 218549 h 805922"/>
              <a:gd name="connsiteX2" fmla="*/ 7900988 w 12183423"/>
              <a:gd name="connsiteY2" fmla="*/ 804337 h 805922"/>
              <a:gd name="connsiteX3" fmla="*/ 12183423 w 12183423"/>
              <a:gd name="connsiteY3" fmla="*/ 0 h 805922"/>
              <a:gd name="connsiteX0" fmla="*/ 0 w 12169992"/>
              <a:gd name="connsiteY0" fmla="*/ 564879 h 687600"/>
              <a:gd name="connsiteX1" fmla="*/ 3157538 w 12169992"/>
              <a:gd name="connsiteY1" fmla="*/ 93391 h 687600"/>
              <a:gd name="connsiteX2" fmla="*/ 7900988 w 12169992"/>
              <a:gd name="connsiteY2" fmla="*/ 679179 h 687600"/>
              <a:gd name="connsiteX3" fmla="*/ 12169992 w 12169992"/>
              <a:gd name="connsiteY3" fmla="*/ 0 h 687600"/>
              <a:gd name="connsiteX0" fmla="*/ 0 w 12169992"/>
              <a:gd name="connsiteY0" fmla="*/ 564879 h 836899"/>
              <a:gd name="connsiteX1" fmla="*/ 3157538 w 12169992"/>
              <a:gd name="connsiteY1" fmla="*/ 93391 h 836899"/>
              <a:gd name="connsiteX2" fmla="*/ 7825660 w 12169992"/>
              <a:gd name="connsiteY2" fmla="*/ 836649 h 836899"/>
              <a:gd name="connsiteX3" fmla="*/ 12169992 w 12169992"/>
              <a:gd name="connsiteY3" fmla="*/ 0 h 836899"/>
              <a:gd name="connsiteX0" fmla="*/ 0 w 12169992"/>
              <a:gd name="connsiteY0" fmla="*/ 564879 h 845400"/>
              <a:gd name="connsiteX1" fmla="*/ 3157538 w 12169992"/>
              <a:gd name="connsiteY1" fmla="*/ 93391 h 845400"/>
              <a:gd name="connsiteX2" fmla="*/ 7825660 w 12169992"/>
              <a:gd name="connsiteY2" fmla="*/ 836649 h 845400"/>
              <a:gd name="connsiteX3" fmla="*/ 12169992 w 12169992"/>
              <a:gd name="connsiteY3" fmla="*/ 0 h 845400"/>
              <a:gd name="connsiteX0" fmla="*/ 0 w 12169992"/>
              <a:gd name="connsiteY0" fmla="*/ 564879 h 839644"/>
              <a:gd name="connsiteX1" fmla="*/ 3157538 w 12169992"/>
              <a:gd name="connsiteY1" fmla="*/ 93391 h 839644"/>
              <a:gd name="connsiteX2" fmla="*/ 7825660 w 12169992"/>
              <a:gd name="connsiteY2" fmla="*/ 836649 h 839644"/>
              <a:gd name="connsiteX3" fmla="*/ 12169992 w 12169992"/>
              <a:gd name="connsiteY3" fmla="*/ 0 h 839644"/>
            </a:gdLst>
            <a:ahLst/>
            <a:cxnLst>
              <a:cxn ang="0">
                <a:pos x="connsiteX0" y="connsiteY0"/>
              </a:cxn>
              <a:cxn ang="0">
                <a:pos x="connsiteX1" y="connsiteY1"/>
              </a:cxn>
              <a:cxn ang="0">
                <a:pos x="connsiteX2" y="connsiteY2"/>
              </a:cxn>
              <a:cxn ang="0">
                <a:pos x="connsiteX3" y="connsiteY3"/>
              </a:cxn>
            </a:cxnLst>
            <a:rect l="l" t="t" r="r" b="b"/>
            <a:pathLst>
              <a:path w="12169992" h="839644">
                <a:moveTo>
                  <a:pt x="0" y="564879"/>
                </a:moveTo>
                <a:cubicBezTo>
                  <a:pt x="920353" y="319610"/>
                  <a:pt x="1853261" y="48096"/>
                  <a:pt x="3157538" y="93391"/>
                </a:cubicBezTo>
                <a:cubicBezTo>
                  <a:pt x="4461815" y="138686"/>
                  <a:pt x="6385192" y="804605"/>
                  <a:pt x="7825660" y="836649"/>
                </a:cubicBezTo>
                <a:cubicBezTo>
                  <a:pt x="9266128" y="868693"/>
                  <a:pt x="11085703" y="647211"/>
                  <a:pt x="12169992" y="0"/>
                </a:cubicBezTo>
              </a:path>
            </a:pathLst>
          </a:custGeom>
          <a:noFill/>
          <a:ln w="209550">
            <a:solidFill>
              <a:schemeClr val="accent5">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9"/>
          <p:cNvSpPr/>
          <p:nvPr/>
        </p:nvSpPr>
        <p:spPr>
          <a:xfrm rot="6479563">
            <a:off x="8102853" y="262621"/>
            <a:ext cx="1065984" cy="1929806"/>
          </a:xfrm>
          <a:custGeom>
            <a:avLst/>
            <a:gdLst>
              <a:gd name="connsiteX0" fmla="*/ 0 w 1225416"/>
              <a:gd name="connsiteY0" fmla="*/ 0 h 3561347"/>
              <a:gd name="connsiteX1" fmla="*/ 1225416 w 1225416"/>
              <a:gd name="connsiteY1" fmla="*/ 0 h 3561347"/>
              <a:gd name="connsiteX2" fmla="*/ 1225416 w 1225416"/>
              <a:gd name="connsiteY2" fmla="*/ 3561347 h 3561347"/>
              <a:gd name="connsiteX3" fmla="*/ 0 w 1225416"/>
              <a:gd name="connsiteY3" fmla="*/ 3561347 h 3561347"/>
              <a:gd name="connsiteX4" fmla="*/ 0 w 1225416"/>
              <a:gd name="connsiteY4" fmla="*/ 0 h 3561347"/>
              <a:gd name="connsiteX0" fmla="*/ 0 w 1439311"/>
              <a:gd name="connsiteY0" fmla="*/ 0 h 3561347"/>
              <a:gd name="connsiteX1" fmla="*/ 1225416 w 1439311"/>
              <a:gd name="connsiteY1" fmla="*/ 0 h 3561347"/>
              <a:gd name="connsiteX2" fmla="*/ 1225416 w 1439311"/>
              <a:gd name="connsiteY2" fmla="*/ 3561347 h 3561347"/>
              <a:gd name="connsiteX3" fmla="*/ 0 w 1439311"/>
              <a:gd name="connsiteY3" fmla="*/ 3561347 h 3561347"/>
              <a:gd name="connsiteX4" fmla="*/ 0 w 1439311"/>
              <a:gd name="connsiteY4" fmla="*/ 0 h 3561347"/>
              <a:gd name="connsiteX0" fmla="*/ 0 w 1377054"/>
              <a:gd name="connsiteY0" fmla="*/ 0 h 3561347"/>
              <a:gd name="connsiteX1" fmla="*/ 1225416 w 1377054"/>
              <a:gd name="connsiteY1" fmla="*/ 0 h 3561347"/>
              <a:gd name="connsiteX2" fmla="*/ 888532 w 1377054"/>
              <a:gd name="connsiteY2" fmla="*/ 3561347 h 3561347"/>
              <a:gd name="connsiteX3" fmla="*/ 0 w 1377054"/>
              <a:gd name="connsiteY3" fmla="*/ 3561347 h 3561347"/>
              <a:gd name="connsiteX4" fmla="*/ 0 w 1377054"/>
              <a:gd name="connsiteY4" fmla="*/ 0 h 3561347"/>
              <a:gd name="connsiteX0" fmla="*/ 0 w 1411295"/>
              <a:gd name="connsiteY0" fmla="*/ 0 h 3561347"/>
              <a:gd name="connsiteX1" fmla="*/ 1225416 w 1411295"/>
              <a:gd name="connsiteY1" fmla="*/ 0 h 3561347"/>
              <a:gd name="connsiteX2" fmla="*/ 888532 w 1411295"/>
              <a:gd name="connsiteY2" fmla="*/ 3561347 h 3561347"/>
              <a:gd name="connsiteX3" fmla="*/ 0 w 1411295"/>
              <a:gd name="connsiteY3" fmla="*/ 3561347 h 3561347"/>
              <a:gd name="connsiteX4" fmla="*/ 0 w 1411295"/>
              <a:gd name="connsiteY4" fmla="*/ 0 h 3561347"/>
              <a:gd name="connsiteX0" fmla="*/ 0 w 1411295"/>
              <a:gd name="connsiteY0" fmla="*/ 0 h 3561347"/>
              <a:gd name="connsiteX1" fmla="*/ 1225416 w 1411295"/>
              <a:gd name="connsiteY1" fmla="*/ 0 h 3561347"/>
              <a:gd name="connsiteX2" fmla="*/ 888532 w 1411295"/>
              <a:gd name="connsiteY2" fmla="*/ 3561347 h 3561347"/>
              <a:gd name="connsiteX3" fmla="*/ 898358 w 1411295"/>
              <a:gd name="connsiteY3" fmla="*/ 3561347 h 3561347"/>
              <a:gd name="connsiteX4" fmla="*/ 0 w 1411295"/>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75410 w 1202747"/>
              <a:gd name="connsiteY3" fmla="*/ 35577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75410 w 1202747"/>
              <a:gd name="connsiteY3" fmla="*/ 3557747 h 3561347"/>
              <a:gd name="connsiteX4" fmla="*/ 0 w 1202747"/>
              <a:gd name="connsiteY4" fmla="*/ 0 h 356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747" h="3561347">
                <a:moveTo>
                  <a:pt x="0" y="0"/>
                </a:moveTo>
                <a:lnTo>
                  <a:pt x="1016868" y="0"/>
                </a:lnTo>
                <a:cubicBezTo>
                  <a:pt x="1498132" y="1251284"/>
                  <a:pt x="920616" y="2711116"/>
                  <a:pt x="679984" y="3561347"/>
                </a:cubicBezTo>
                <a:lnTo>
                  <a:pt x="675410" y="3557747"/>
                </a:lnTo>
                <a:cubicBezTo>
                  <a:pt x="764357" y="2990842"/>
                  <a:pt x="1288716" y="15240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9"/>
          <p:cNvSpPr/>
          <p:nvPr/>
        </p:nvSpPr>
        <p:spPr>
          <a:xfrm rot="18747133">
            <a:off x="6279948" y="26025"/>
            <a:ext cx="643197" cy="2371257"/>
          </a:xfrm>
          <a:custGeom>
            <a:avLst/>
            <a:gdLst>
              <a:gd name="connsiteX0" fmla="*/ 0 w 1225416"/>
              <a:gd name="connsiteY0" fmla="*/ 0 h 3561347"/>
              <a:gd name="connsiteX1" fmla="*/ 1225416 w 1225416"/>
              <a:gd name="connsiteY1" fmla="*/ 0 h 3561347"/>
              <a:gd name="connsiteX2" fmla="*/ 1225416 w 1225416"/>
              <a:gd name="connsiteY2" fmla="*/ 3561347 h 3561347"/>
              <a:gd name="connsiteX3" fmla="*/ 0 w 1225416"/>
              <a:gd name="connsiteY3" fmla="*/ 3561347 h 3561347"/>
              <a:gd name="connsiteX4" fmla="*/ 0 w 1225416"/>
              <a:gd name="connsiteY4" fmla="*/ 0 h 3561347"/>
              <a:gd name="connsiteX0" fmla="*/ 0 w 1439311"/>
              <a:gd name="connsiteY0" fmla="*/ 0 h 3561347"/>
              <a:gd name="connsiteX1" fmla="*/ 1225416 w 1439311"/>
              <a:gd name="connsiteY1" fmla="*/ 0 h 3561347"/>
              <a:gd name="connsiteX2" fmla="*/ 1225416 w 1439311"/>
              <a:gd name="connsiteY2" fmla="*/ 3561347 h 3561347"/>
              <a:gd name="connsiteX3" fmla="*/ 0 w 1439311"/>
              <a:gd name="connsiteY3" fmla="*/ 3561347 h 3561347"/>
              <a:gd name="connsiteX4" fmla="*/ 0 w 1439311"/>
              <a:gd name="connsiteY4" fmla="*/ 0 h 3561347"/>
              <a:gd name="connsiteX0" fmla="*/ 0 w 1377054"/>
              <a:gd name="connsiteY0" fmla="*/ 0 h 3561347"/>
              <a:gd name="connsiteX1" fmla="*/ 1225416 w 1377054"/>
              <a:gd name="connsiteY1" fmla="*/ 0 h 3561347"/>
              <a:gd name="connsiteX2" fmla="*/ 888532 w 1377054"/>
              <a:gd name="connsiteY2" fmla="*/ 3561347 h 3561347"/>
              <a:gd name="connsiteX3" fmla="*/ 0 w 1377054"/>
              <a:gd name="connsiteY3" fmla="*/ 3561347 h 3561347"/>
              <a:gd name="connsiteX4" fmla="*/ 0 w 1377054"/>
              <a:gd name="connsiteY4" fmla="*/ 0 h 3561347"/>
              <a:gd name="connsiteX0" fmla="*/ 0 w 1411295"/>
              <a:gd name="connsiteY0" fmla="*/ 0 h 3561347"/>
              <a:gd name="connsiteX1" fmla="*/ 1225416 w 1411295"/>
              <a:gd name="connsiteY1" fmla="*/ 0 h 3561347"/>
              <a:gd name="connsiteX2" fmla="*/ 888532 w 1411295"/>
              <a:gd name="connsiteY2" fmla="*/ 3561347 h 3561347"/>
              <a:gd name="connsiteX3" fmla="*/ 0 w 1411295"/>
              <a:gd name="connsiteY3" fmla="*/ 3561347 h 3561347"/>
              <a:gd name="connsiteX4" fmla="*/ 0 w 1411295"/>
              <a:gd name="connsiteY4" fmla="*/ 0 h 3561347"/>
              <a:gd name="connsiteX0" fmla="*/ 0 w 1411295"/>
              <a:gd name="connsiteY0" fmla="*/ 0 h 3561347"/>
              <a:gd name="connsiteX1" fmla="*/ 1225416 w 1411295"/>
              <a:gd name="connsiteY1" fmla="*/ 0 h 3561347"/>
              <a:gd name="connsiteX2" fmla="*/ 888532 w 1411295"/>
              <a:gd name="connsiteY2" fmla="*/ 3561347 h 3561347"/>
              <a:gd name="connsiteX3" fmla="*/ 898358 w 1411295"/>
              <a:gd name="connsiteY3" fmla="*/ 3561347 h 3561347"/>
              <a:gd name="connsiteX4" fmla="*/ 0 w 1411295"/>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89810 w 1202747"/>
              <a:gd name="connsiteY3" fmla="*/ 35613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75410 w 1202747"/>
              <a:gd name="connsiteY3" fmla="*/ 3557747 h 3561347"/>
              <a:gd name="connsiteX4" fmla="*/ 0 w 1202747"/>
              <a:gd name="connsiteY4" fmla="*/ 0 h 3561347"/>
              <a:gd name="connsiteX0" fmla="*/ 0 w 1202747"/>
              <a:gd name="connsiteY0" fmla="*/ 0 h 3561347"/>
              <a:gd name="connsiteX1" fmla="*/ 1016868 w 1202747"/>
              <a:gd name="connsiteY1" fmla="*/ 0 h 3561347"/>
              <a:gd name="connsiteX2" fmla="*/ 679984 w 1202747"/>
              <a:gd name="connsiteY2" fmla="*/ 3561347 h 3561347"/>
              <a:gd name="connsiteX3" fmla="*/ 675410 w 1202747"/>
              <a:gd name="connsiteY3" fmla="*/ 3557747 h 3561347"/>
              <a:gd name="connsiteX4" fmla="*/ 0 w 1202747"/>
              <a:gd name="connsiteY4" fmla="*/ 0 h 356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747" h="3561347">
                <a:moveTo>
                  <a:pt x="0" y="0"/>
                </a:moveTo>
                <a:lnTo>
                  <a:pt x="1016868" y="0"/>
                </a:lnTo>
                <a:cubicBezTo>
                  <a:pt x="1498132" y="1251284"/>
                  <a:pt x="920616" y="2711116"/>
                  <a:pt x="679984" y="3561347"/>
                </a:cubicBezTo>
                <a:lnTo>
                  <a:pt x="675410" y="3557747"/>
                </a:lnTo>
                <a:cubicBezTo>
                  <a:pt x="764357" y="2990842"/>
                  <a:pt x="1288716" y="15240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0" y="666760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4572000" y="666871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Box 33"/>
          <p:cNvSpPr txBox="1"/>
          <p:nvPr/>
        </p:nvSpPr>
        <p:spPr>
          <a:xfrm>
            <a:off x="7301687" y="6660349"/>
            <a:ext cx="1677507"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pic>
        <p:nvPicPr>
          <p:cNvPr id="2" name="Picture 1">
            <a:extLst>
              <a:ext uri="{FF2B5EF4-FFF2-40B4-BE49-F238E27FC236}">
                <a16:creationId xmlns:a16="http://schemas.microsoft.com/office/drawing/2014/main" id="{647A2F81-66F8-1041-941D-43B09408E22A}"/>
              </a:ext>
            </a:extLst>
          </p:cNvPr>
          <p:cNvPicPr>
            <a:picLocks noChangeAspect="1"/>
          </p:cNvPicPr>
          <p:nvPr/>
        </p:nvPicPr>
        <p:blipFill>
          <a:blip r:embed="rId3">
            <a:lum bright="70000" contrast="-70000"/>
          </a:blip>
          <a:stretch>
            <a:fillRect/>
          </a:stretch>
        </p:blipFill>
        <p:spPr>
          <a:xfrm>
            <a:off x="4907238" y="2695427"/>
            <a:ext cx="910363" cy="910363"/>
          </a:xfrm>
          <a:prstGeom prst="rect">
            <a:avLst/>
          </a:prstGeom>
        </p:spPr>
      </p:pic>
      <p:pic>
        <p:nvPicPr>
          <p:cNvPr id="3" name="Picture 2">
            <a:extLst>
              <a:ext uri="{FF2B5EF4-FFF2-40B4-BE49-F238E27FC236}">
                <a16:creationId xmlns:a16="http://schemas.microsoft.com/office/drawing/2014/main" id="{9677E148-5414-BB43-96AE-B18A7884DDD4}"/>
              </a:ext>
            </a:extLst>
          </p:cNvPr>
          <p:cNvPicPr>
            <a:picLocks noChangeAspect="1"/>
          </p:cNvPicPr>
          <p:nvPr/>
        </p:nvPicPr>
        <p:blipFill>
          <a:blip r:embed="rId4">
            <a:lum bright="70000" contrast="-70000"/>
          </a:blip>
          <a:stretch>
            <a:fillRect/>
          </a:stretch>
        </p:blipFill>
        <p:spPr>
          <a:xfrm>
            <a:off x="6619387" y="2703874"/>
            <a:ext cx="914400" cy="914400"/>
          </a:xfrm>
          <a:prstGeom prst="rect">
            <a:avLst/>
          </a:prstGeom>
        </p:spPr>
      </p:pic>
      <p:pic>
        <p:nvPicPr>
          <p:cNvPr id="19" name="Picture 18">
            <a:extLst>
              <a:ext uri="{FF2B5EF4-FFF2-40B4-BE49-F238E27FC236}">
                <a16:creationId xmlns:a16="http://schemas.microsoft.com/office/drawing/2014/main" id="{41999E57-B15F-CE49-817A-3F25E9DE6B99}"/>
              </a:ext>
            </a:extLst>
          </p:cNvPr>
          <p:cNvPicPr>
            <a:picLocks noChangeAspect="1"/>
          </p:cNvPicPr>
          <p:nvPr/>
        </p:nvPicPr>
        <p:blipFill>
          <a:blip r:embed="rId5">
            <a:clrChange>
              <a:clrFrom>
                <a:srgbClr val="FFFFFF"/>
              </a:clrFrom>
              <a:clrTo>
                <a:srgbClr val="FFFFFF">
                  <a:alpha val="0"/>
                </a:srgbClr>
              </a:clrTo>
            </a:clrChange>
            <a:lum bright="70000" contrast="-70000"/>
          </a:blip>
          <a:stretch>
            <a:fillRect/>
          </a:stretch>
        </p:blipFill>
        <p:spPr>
          <a:xfrm>
            <a:off x="3141004" y="2680069"/>
            <a:ext cx="914400" cy="914400"/>
          </a:xfrm>
          <a:prstGeom prst="rect">
            <a:avLst/>
          </a:prstGeom>
        </p:spPr>
      </p:pic>
      <p:pic>
        <p:nvPicPr>
          <p:cNvPr id="26" name="Picture 25">
            <a:extLst>
              <a:ext uri="{FF2B5EF4-FFF2-40B4-BE49-F238E27FC236}">
                <a16:creationId xmlns:a16="http://schemas.microsoft.com/office/drawing/2014/main" id="{D24C0FED-9955-B847-BB5F-B9CFF20FF9F4}"/>
              </a:ext>
            </a:extLst>
          </p:cNvPr>
          <p:cNvPicPr>
            <a:picLocks noChangeAspect="1"/>
          </p:cNvPicPr>
          <p:nvPr/>
        </p:nvPicPr>
        <p:blipFill>
          <a:blip r:embed="rId6">
            <a:grayscl/>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0"/>
                    </a14:imgEffect>
                  </a14:imgLayer>
                </a14:imgProps>
              </a:ext>
            </a:extLst>
          </a:blip>
          <a:stretch>
            <a:fillRect/>
          </a:stretch>
        </p:blipFill>
        <p:spPr>
          <a:xfrm>
            <a:off x="1177761" y="2772246"/>
            <a:ext cx="1280160" cy="846491"/>
          </a:xfrm>
          <a:prstGeom prst="rect">
            <a:avLst/>
          </a:prstGeom>
        </p:spPr>
      </p:pic>
    </p:spTree>
    <p:extLst>
      <p:ext uri="{BB962C8B-B14F-4D97-AF65-F5344CB8AC3E}">
        <p14:creationId xmlns:p14="http://schemas.microsoft.com/office/powerpoint/2010/main" val="2001620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p:nvPr/>
        </p:nvSpPr>
        <p:spPr>
          <a:xfrm rot="16838503">
            <a:off x="5362710" y="-2012775"/>
            <a:ext cx="2071948" cy="6176124"/>
          </a:xfrm>
          <a:custGeom>
            <a:avLst/>
            <a:gdLst/>
            <a:ahLst/>
            <a:cxnLst/>
            <a:rect l="l" t="t" r="r" b="b"/>
            <a:pathLst>
              <a:path w="2083387" h="5784498">
                <a:moveTo>
                  <a:pt x="1626833" y="0"/>
                </a:moveTo>
                <a:lnTo>
                  <a:pt x="2083387" y="2429791"/>
                </a:lnTo>
                <a:cubicBezTo>
                  <a:pt x="1907869" y="3366522"/>
                  <a:pt x="1786847" y="4402613"/>
                  <a:pt x="1745677" y="5456489"/>
                </a:cubicBezTo>
                <a:lnTo>
                  <a:pt x="0" y="5784498"/>
                </a:lnTo>
                <a:cubicBezTo>
                  <a:pt x="33854" y="3763390"/>
                  <a:pt x="579989" y="1651391"/>
                  <a:pt x="162683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337579" y="1063088"/>
            <a:ext cx="7300579" cy="507831"/>
          </a:xfrm>
          <a:prstGeom prst="rect">
            <a:avLst/>
          </a:prstGeom>
          <a:noFill/>
          <a:ln>
            <a:noFill/>
          </a:ln>
        </p:spPr>
        <p:txBody>
          <a:bodyPr wrap="square" rtlCol="0">
            <a:normAutofit/>
          </a:bodyPr>
          <a:lstStyle/>
          <a:p>
            <a:r>
              <a:rPr lang="en-US" sz="2700" dirty="0">
                <a:solidFill>
                  <a:schemeClr val="tx2">
                    <a:lumMod val="75000"/>
                  </a:schemeClr>
                </a:solidFill>
                <a:latin typeface="Source Sans Pro ExtraLight" charset="0"/>
                <a:ea typeface="Source Sans Pro ExtraLight" charset="0"/>
                <a:cs typeface="Source Sans Pro ExtraLight" charset="0"/>
              </a:rPr>
              <a:t>The Impact of a </a:t>
            </a:r>
            <a:r>
              <a:rPr lang="en-US" sz="2700" b="1" dirty="0">
                <a:solidFill>
                  <a:schemeClr val="tx2">
                    <a:lumMod val="75000"/>
                  </a:schemeClr>
                </a:solidFill>
                <a:latin typeface="Source Sans Pro" charset="0"/>
                <a:ea typeface="Source Sans Pro" charset="0"/>
                <a:cs typeface="Source Sans Pro" charset="0"/>
              </a:rPr>
              <a:t>ScrumMaster</a:t>
            </a:r>
          </a:p>
        </p:txBody>
      </p:sp>
      <p:sp>
        <p:nvSpPr>
          <p:cNvPr id="5" name="TextBox 4"/>
          <p:cNvSpPr txBox="1"/>
          <p:nvPr/>
        </p:nvSpPr>
        <p:spPr>
          <a:xfrm>
            <a:off x="404208" y="1725253"/>
            <a:ext cx="3909457" cy="715581"/>
          </a:xfrm>
          <a:prstGeom prst="rect">
            <a:avLst/>
          </a:prstGeom>
          <a:noFill/>
        </p:spPr>
        <p:txBody>
          <a:bodyPr wrap="square" lIns="0" tIns="0" rIns="0" bIns="0" rtlCol="0">
            <a:normAutofit/>
          </a:bodyPr>
          <a:lstStyle>
            <a:defPPr>
              <a:defRPr lang="en-US"/>
            </a:defPPr>
            <a:lvl1pPr>
              <a:defRPr sz="1350">
                <a:solidFill>
                  <a:schemeClr val="tx2"/>
                </a:solidFill>
                <a:latin typeface="Source Sans Pro" charset="0"/>
                <a:ea typeface="Source Sans Pro" charset="0"/>
                <a:cs typeface="Source Sans Pro" charset="0"/>
              </a:defRPr>
            </a:lvl1pPr>
          </a:lstStyle>
          <a:p>
            <a:r>
              <a:rPr lang="en-US" dirty="0"/>
              <a:t>When one person improves a team’s performance by 2x, the savings can be  immediate.</a:t>
            </a:r>
          </a:p>
        </p:txBody>
      </p:sp>
      <p:sp>
        <p:nvSpPr>
          <p:cNvPr id="11" name="Rectangle 1"/>
          <p:cNvSpPr/>
          <p:nvPr/>
        </p:nvSpPr>
        <p:spPr>
          <a:xfrm rot="5604162" flipH="1">
            <a:off x="8336631" y="-4828915"/>
            <a:ext cx="458419" cy="1718410"/>
          </a:xfrm>
          <a:custGeom>
            <a:avLst/>
            <a:gdLst/>
            <a:ahLst/>
            <a:cxnLst/>
            <a:rect l="l" t="t" r="r" b="b"/>
            <a:pathLst>
              <a:path w="611225" h="2291213">
                <a:moveTo>
                  <a:pt x="611225" y="2291213"/>
                </a:moveTo>
                <a:cubicBezTo>
                  <a:pt x="410975" y="1450931"/>
                  <a:pt x="292051" y="695764"/>
                  <a:pt x="242064" y="14392"/>
                </a:cubicBezTo>
                <a:lnTo>
                  <a:pt x="0" y="0"/>
                </a:lnTo>
                <a:cubicBezTo>
                  <a:pt x="147980" y="810866"/>
                  <a:pt x="350453" y="1592930"/>
                  <a:pt x="611225" y="2291213"/>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
          <p:cNvSpPr/>
          <p:nvPr/>
        </p:nvSpPr>
        <p:spPr>
          <a:xfrm rot="5400000" flipH="1">
            <a:off x="5975091" y="-1232030"/>
            <a:ext cx="1947740" cy="4598217"/>
          </a:xfrm>
          <a:custGeom>
            <a:avLst/>
            <a:gdLst/>
            <a:ahLst/>
            <a:cxnLst/>
            <a:rect l="l" t="t" r="r" b="b"/>
            <a:pathLst>
              <a:path w="1667372" h="3921985">
                <a:moveTo>
                  <a:pt x="1667372" y="3921985"/>
                </a:moveTo>
                <a:cubicBezTo>
                  <a:pt x="1071701" y="2482533"/>
                  <a:pt x="712889" y="1176098"/>
                  <a:pt x="532302" y="0"/>
                </a:cubicBezTo>
                <a:lnTo>
                  <a:pt x="0" y="0"/>
                </a:lnTo>
                <a:cubicBezTo>
                  <a:pt x="322252" y="1271659"/>
                  <a:pt x="849446" y="2605537"/>
                  <a:pt x="1667372" y="3921985"/>
                </a:cubicBez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
          <p:cNvSpPr/>
          <p:nvPr/>
        </p:nvSpPr>
        <p:spPr>
          <a:xfrm rot="5987937" flipH="1">
            <a:off x="6338386" y="-936053"/>
            <a:ext cx="1414858" cy="4907682"/>
          </a:xfrm>
          <a:custGeom>
            <a:avLst/>
            <a:gdLst/>
            <a:ahLst/>
            <a:cxnLst/>
            <a:rect l="l" t="t" r="r" b="b"/>
            <a:pathLst>
              <a:path w="1925097" h="5165142">
                <a:moveTo>
                  <a:pt x="1925097" y="5165142"/>
                </a:moveTo>
                <a:cubicBezTo>
                  <a:pt x="1131788" y="3248091"/>
                  <a:pt x="758586" y="1566971"/>
                  <a:pt x="668178" y="115401"/>
                </a:cubicBezTo>
                <a:lnTo>
                  <a:pt x="0" y="0"/>
                </a:lnTo>
                <a:cubicBezTo>
                  <a:pt x="261847" y="1626830"/>
                  <a:pt x="835506" y="3411452"/>
                  <a:pt x="1925097" y="5165142"/>
                </a:cubicBezTo>
                <a:close/>
              </a:path>
            </a:pathLst>
          </a:custGeom>
          <a:solidFill>
            <a:schemeClr val="tx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0" y="6661254"/>
            <a:ext cx="9144000" cy="196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72000" y="6662361"/>
            <a:ext cx="4572000" cy="1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7261147" y="6653999"/>
            <a:ext cx="1718047" cy="207749"/>
          </a:xfrm>
          <a:prstGeom prst="rect">
            <a:avLst/>
          </a:prstGeom>
          <a:noFill/>
        </p:spPr>
        <p:txBody>
          <a:bodyPr wrap="square" rtlCol="0">
            <a:spAutoFit/>
          </a:bodyPr>
          <a:lstStyle/>
          <a:p>
            <a:pPr algn="r"/>
            <a:r>
              <a:rPr lang="en-US" sz="750" dirty="0" err="1">
                <a:solidFill>
                  <a:schemeClr val="bg1"/>
                </a:solidFill>
                <a:latin typeface="Source Sans Pro Light" charset="0"/>
                <a:ea typeface="Source Sans Pro Light" charset="0"/>
                <a:cs typeface="Source Sans Pro Light" charset="0"/>
              </a:rPr>
              <a:t>www.artisansoftwareconsulting.com</a:t>
            </a:r>
            <a:endParaRPr lang="en-US" sz="750" dirty="0">
              <a:solidFill>
                <a:schemeClr val="bg1"/>
              </a:solidFill>
              <a:latin typeface="Source Sans Pro Light" charset="0"/>
              <a:ea typeface="Source Sans Pro Light" charset="0"/>
              <a:cs typeface="Source Sans Pro Light" charset="0"/>
            </a:endParaRPr>
          </a:p>
        </p:txBody>
      </p:sp>
      <p:pic>
        <p:nvPicPr>
          <p:cNvPr id="8" name="Graphic 7" descr="Group">
            <a:extLst>
              <a:ext uri="{FF2B5EF4-FFF2-40B4-BE49-F238E27FC236}">
                <a16:creationId xmlns:a16="http://schemas.microsoft.com/office/drawing/2014/main" id="{02AB4936-0D88-F444-9C9A-DBEED298D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77" y="2510443"/>
            <a:ext cx="1837113" cy="1837113"/>
          </a:xfrm>
          <a:prstGeom prst="rect">
            <a:avLst/>
          </a:prstGeom>
        </p:spPr>
      </p:pic>
      <p:sp>
        <p:nvSpPr>
          <p:cNvPr id="9" name="Cross 8">
            <a:extLst>
              <a:ext uri="{FF2B5EF4-FFF2-40B4-BE49-F238E27FC236}">
                <a16:creationId xmlns:a16="http://schemas.microsoft.com/office/drawing/2014/main" id="{19996285-32CD-5445-9F17-3F2B1B161D24}"/>
              </a:ext>
            </a:extLst>
          </p:cNvPr>
          <p:cNvSpPr/>
          <p:nvPr/>
        </p:nvSpPr>
        <p:spPr>
          <a:xfrm>
            <a:off x="2526234" y="3024197"/>
            <a:ext cx="848455" cy="865956"/>
          </a:xfrm>
          <a:prstGeom prst="plus">
            <a:avLst>
              <a:gd name="adj" fmla="val 406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Woman">
            <a:extLst>
              <a:ext uri="{FF2B5EF4-FFF2-40B4-BE49-F238E27FC236}">
                <a16:creationId xmlns:a16="http://schemas.microsoft.com/office/drawing/2014/main" id="{631C3CD6-1C83-784B-B13C-9CAD5F51BB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8333" y="2965182"/>
            <a:ext cx="1034036" cy="1034036"/>
          </a:xfrm>
          <a:prstGeom prst="rect">
            <a:avLst/>
          </a:prstGeom>
        </p:spPr>
      </p:pic>
      <p:sp>
        <p:nvSpPr>
          <p:cNvPr id="24" name="TextBox 23">
            <a:extLst>
              <a:ext uri="{FF2B5EF4-FFF2-40B4-BE49-F238E27FC236}">
                <a16:creationId xmlns:a16="http://schemas.microsoft.com/office/drawing/2014/main" id="{8C13A704-0DDB-3348-B3F3-7F224827A404}"/>
              </a:ext>
            </a:extLst>
          </p:cNvPr>
          <p:cNvSpPr txBox="1"/>
          <p:nvPr/>
        </p:nvSpPr>
        <p:spPr>
          <a:xfrm>
            <a:off x="1016736" y="3919881"/>
            <a:ext cx="854593" cy="461665"/>
          </a:xfrm>
          <a:prstGeom prst="rect">
            <a:avLst/>
          </a:prstGeom>
          <a:noFill/>
        </p:spPr>
        <p:txBody>
          <a:bodyPr wrap="none" rtlCol="0">
            <a:spAutoFit/>
          </a:bodyPr>
          <a:lstStyle/>
          <a:p>
            <a:r>
              <a:rPr lang="en-US" sz="2400" dirty="0"/>
              <a:t>Team</a:t>
            </a:r>
          </a:p>
        </p:txBody>
      </p:sp>
      <p:sp>
        <p:nvSpPr>
          <p:cNvPr id="25" name="TextBox 24">
            <a:extLst>
              <a:ext uri="{FF2B5EF4-FFF2-40B4-BE49-F238E27FC236}">
                <a16:creationId xmlns:a16="http://schemas.microsoft.com/office/drawing/2014/main" id="{5C493BFF-C548-5B4B-9392-0B281CB38B2C}"/>
              </a:ext>
            </a:extLst>
          </p:cNvPr>
          <p:cNvSpPr txBox="1"/>
          <p:nvPr/>
        </p:nvSpPr>
        <p:spPr>
          <a:xfrm>
            <a:off x="3172422" y="3885891"/>
            <a:ext cx="2152555" cy="461665"/>
          </a:xfrm>
          <a:prstGeom prst="rect">
            <a:avLst/>
          </a:prstGeom>
          <a:noFill/>
        </p:spPr>
        <p:txBody>
          <a:bodyPr wrap="square" rtlCol="0">
            <a:spAutoFit/>
          </a:bodyPr>
          <a:lstStyle/>
          <a:p>
            <a:pPr algn="ctr"/>
            <a:r>
              <a:rPr lang="en-US" sz="2400" dirty="0"/>
              <a:t>ScrumMaster</a:t>
            </a:r>
          </a:p>
        </p:txBody>
      </p:sp>
      <p:grpSp>
        <p:nvGrpSpPr>
          <p:cNvPr id="28" name="Group 27">
            <a:extLst>
              <a:ext uri="{FF2B5EF4-FFF2-40B4-BE49-F238E27FC236}">
                <a16:creationId xmlns:a16="http://schemas.microsoft.com/office/drawing/2014/main" id="{D8A2C883-44B6-B941-9652-BB9C6766A6E9}"/>
              </a:ext>
            </a:extLst>
          </p:cNvPr>
          <p:cNvGrpSpPr/>
          <p:nvPr/>
        </p:nvGrpSpPr>
        <p:grpSpPr>
          <a:xfrm>
            <a:off x="4938280" y="3218476"/>
            <a:ext cx="833390" cy="282792"/>
            <a:chOff x="6398683" y="3457176"/>
            <a:chExt cx="833390" cy="282792"/>
          </a:xfrm>
        </p:grpSpPr>
        <p:sp>
          <p:nvSpPr>
            <p:cNvPr id="26" name="Rectangle 25">
              <a:extLst>
                <a:ext uri="{FF2B5EF4-FFF2-40B4-BE49-F238E27FC236}">
                  <a16:creationId xmlns:a16="http://schemas.microsoft.com/office/drawing/2014/main" id="{BD5CF344-49B5-A84D-89AE-9638D2B07FA0}"/>
                </a:ext>
              </a:extLst>
            </p:cNvPr>
            <p:cNvSpPr/>
            <p:nvPr/>
          </p:nvSpPr>
          <p:spPr>
            <a:xfrm>
              <a:off x="6398684" y="3457176"/>
              <a:ext cx="833389" cy="91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D34E8F-A8FE-264F-9235-6D6F48B412DC}"/>
                </a:ext>
              </a:extLst>
            </p:cNvPr>
            <p:cNvSpPr/>
            <p:nvPr/>
          </p:nvSpPr>
          <p:spPr>
            <a:xfrm flipV="1">
              <a:off x="6398683" y="3648435"/>
              <a:ext cx="833389" cy="91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065B0FA-0403-A44F-A518-8FA66AAF4A9B}"/>
              </a:ext>
            </a:extLst>
          </p:cNvPr>
          <p:cNvGrpSpPr/>
          <p:nvPr/>
        </p:nvGrpSpPr>
        <p:grpSpPr>
          <a:xfrm>
            <a:off x="1762604" y="4178893"/>
            <a:ext cx="3449198" cy="1852000"/>
            <a:chOff x="1762604" y="4178893"/>
            <a:chExt cx="3449198" cy="1852000"/>
          </a:xfrm>
        </p:grpSpPr>
        <p:pic>
          <p:nvPicPr>
            <p:cNvPr id="29" name="Graphic 28" descr="Group">
              <a:extLst>
                <a:ext uri="{FF2B5EF4-FFF2-40B4-BE49-F238E27FC236}">
                  <a16:creationId xmlns:a16="http://schemas.microsoft.com/office/drawing/2014/main" id="{13444765-50E1-0447-BDF1-E398CA9E0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2604" y="4193780"/>
              <a:ext cx="1837113" cy="1837113"/>
            </a:xfrm>
            <a:prstGeom prst="rect">
              <a:avLst/>
            </a:prstGeom>
          </p:spPr>
        </p:pic>
        <p:pic>
          <p:nvPicPr>
            <p:cNvPr id="30" name="Graphic 29" descr="Group">
              <a:extLst>
                <a:ext uri="{FF2B5EF4-FFF2-40B4-BE49-F238E27FC236}">
                  <a16:creationId xmlns:a16="http://schemas.microsoft.com/office/drawing/2014/main" id="{0277A795-77CC-4546-BD92-880F603EE7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4689" y="4178893"/>
              <a:ext cx="1837113" cy="1837113"/>
            </a:xfrm>
            <a:prstGeom prst="rect">
              <a:avLst/>
            </a:prstGeom>
          </p:spPr>
        </p:pic>
      </p:grpSp>
      <p:pic>
        <p:nvPicPr>
          <p:cNvPr id="31" name="Graphic 30" descr="Woman">
            <a:extLst>
              <a:ext uri="{FF2B5EF4-FFF2-40B4-BE49-F238E27FC236}">
                <a16:creationId xmlns:a16="http://schemas.microsoft.com/office/drawing/2014/main" id="{560976E8-2BF1-7843-8CC9-D47E4FA5DD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4974" y="4561831"/>
            <a:ext cx="1101010" cy="1101010"/>
          </a:xfrm>
          <a:prstGeom prst="rect">
            <a:avLst/>
          </a:prstGeom>
        </p:spPr>
      </p:pic>
      <p:sp>
        <p:nvSpPr>
          <p:cNvPr id="32" name="TextBox 31">
            <a:extLst>
              <a:ext uri="{FF2B5EF4-FFF2-40B4-BE49-F238E27FC236}">
                <a16:creationId xmlns:a16="http://schemas.microsoft.com/office/drawing/2014/main" id="{0605C2C2-C5A8-034D-B4E0-97C4BD9AD0BF}"/>
              </a:ext>
            </a:extLst>
          </p:cNvPr>
          <p:cNvSpPr txBox="1"/>
          <p:nvPr/>
        </p:nvSpPr>
        <p:spPr>
          <a:xfrm>
            <a:off x="1205545" y="5664588"/>
            <a:ext cx="5697906" cy="461665"/>
          </a:xfrm>
          <a:prstGeom prst="rect">
            <a:avLst/>
          </a:prstGeom>
          <a:solidFill>
            <a:schemeClr val="bg1"/>
          </a:solidFill>
        </p:spPr>
        <p:txBody>
          <a:bodyPr wrap="none" rtlCol="0">
            <a:spAutoFit/>
          </a:bodyPr>
          <a:lstStyle/>
          <a:p>
            <a:r>
              <a:rPr lang="en-US" sz="2400" dirty="0"/>
              <a:t>The Productivity of Two Very Capable Teams</a:t>
            </a:r>
          </a:p>
        </p:txBody>
      </p:sp>
    </p:spTree>
    <p:extLst>
      <p:ext uri="{BB962C8B-B14F-4D97-AF65-F5344CB8AC3E}">
        <p14:creationId xmlns:p14="http://schemas.microsoft.com/office/powerpoint/2010/main" val="3567234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SWOOSH">
      <a:dk1>
        <a:srgbClr val="000000"/>
      </a:dk1>
      <a:lt1>
        <a:srgbClr val="FFFFFF"/>
      </a:lt1>
      <a:dk2>
        <a:srgbClr val="44546A"/>
      </a:dk2>
      <a:lt2>
        <a:srgbClr val="E7E6E6"/>
      </a:lt2>
      <a:accent1>
        <a:srgbClr val="B71D30"/>
      </a:accent1>
      <a:accent2>
        <a:srgbClr val="CC1618"/>
      </a:accent2>
      <a:accent3>
        <a:srgbClr val="414141"/>
      </a:accent3>
      <a:accent4>
        <a:srgbClr val="868587"/>
      </a:accent4>
      <a:accent5>
        <a:srgbClr val="ECD6A7"/>
      </a:accent5>
      <a:accent6>
        <a:srgbClr val="C8C8C8"/>
      </a:accent6>
      <a:hlink>
        <a:srgbClr val="CC1618"/>
      </a:hlink>
      <a:folHlink>
        <a:srgbClr val="41414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C0C0C0"/>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6294</TotalTime>
  <Words>1163</Words>
  <Application>Microsoft Macintosh PowerPoint</Application>
  <PresentationFormat>On-screen Show (4:3)</PresentationFormat>
  <Paragraphs>142</Paragraphs>
  <Slides>14</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Calibri</vt:lpstr>
      <vt:lpstr>Calibri Light</vt:lpstr>
      <vt:lpstr>Franklin Gothic Heavy</vt:lpstr>
      <vt:lpstr>Helvetica</vt:lpstr>
      <vt:lpstr>Source Sans Pro</vt:lpstr>
      <vt:lpstr>Source Sans Pro Black</vt:lpstr>
      <vt:lpstr>Source Sans Pro ExtraLight</vt:lpstr>
      <vt:lpstr>Source Sans Pro Light</vt:lpstr>
      <vt:lpstr>Source Sans Pro Semibold</vt:lpstr>
      <vt:lpstr>Wingdings</vt:lpstr>
      <vt:lpstr>Office Theme</vt:lpstr>
      <vt:lpstr>1_PresenterMedia.com Animated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Anisa Patel</dc:creator>
  <cp:lastModifiedBy>James Schiel</cp:lastModifiedBy>
  <cp:revision>138</cp:revision>
  <cp:lastPrinted>2019-09-13T01:07:08Z</cp:lastPrinted>
  <dcterms:created xsi:type="dcterms:W3CDTF">2017-11-22T21:26:40Z</dcterms:created>
  <dcterms:modified xsi:type="dcterms:W3CDTF">2019-09-16T00:43:19Z</dcterms:modified>
</cp:coreProperties>
</file>