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30" r:id="rId5"/>
  </p:sldMasterIdLst>
  <p:notesMasterIdLst>
    <p:notesMasterId r:id="rId19"/>
  </p:notesMasterIdLst>
  <p:handoutMasterIdLst>
    <p:handoutMasterId r:id="rId20"/>
  </p:handoutMasterIdLst>
  <p:sldIdLst>
    <p:sldId id="449" r:id="rId6"/>
    <p:sldId id="459" r:id="rId7"/>
    <p:sldId id="461" r:id="rId8"/>
    <p:sldId id="462" r:id="rId9"/>
    <p:sldId id="472" r:id="rId10"/>
    <p:sldId id="466" r:id="rId11"/>
    <p:sldId id="467" r:id="rId12"/>
    <p:sldId id="469" r:id="rId13"/>
    <p:sldId id="463" r:id="rId14"/>
    <p:sldId id="470" r:id="rId15"/>
    <p:sldId id="471" r:id="rId16"/>
    <p:sldId id="468" r:id="rId17"/>
    <p:sldId id="45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764">
          <p15:clr>
            <a:srgbClr val="A4A3A4"/>
          </p15:clr>
        </p15:guide>
        <p15:guide id="3" orient="horz" pos="3544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orient="horz" pos="1374">
          <p15:clr>
            <a:srgbClr val="A4A3A4"/>
          </p15:clr>
        </p15:guide>
        <p15:guide id="6" orient="horz" pos="3699">
          <p15:clr>
            <a:srgbClr val="A4A3A4"/>
          </p15:clr>
        </p15:guide>
        <p15:guide id="7" orient="horz" pos="1151">
          <p15:clr>
            <a:srgbClr val="A4A3A4"/>
          </p15:clr>
        </p15:guide>
        <p15:guide id="8" pos="2922">
          <p15:clr>
            <a:srgbClr val="A4A3A4"/>
          </p15:clr>
        </p15:guide>
        <p15:guide id="9" pos="391">
          <p15:clr>
            <a:srgbClr val="A4A3A4"/>
          </p15:clr>
        </p15:guide>
        <p15:guide id="10" pos="3158">
          <p15:clr>
            <a:srgbClr val="A4A3A4"/>
          </p15:clr>
        </p15:guide>
        <p15:guide id="11" pos="5474">
          <p15:clr>
            <a:srgbClr val="A4A3A4"/>
          </p15:clr>
        </p15:guide>
        <p15:guide id="12" pos="3987">
          <p15:clr>
            <a:srgbClr val="A4A3A4"/>
          </p15:clr>
        </p15:guide>
        <p15:guide id="13" pos="218">
          <p15:clr>
            <a:srgbClr val="A4A3A4"/>
          </p15:clr>
        </p15:guide>
        <p15:guide id="14" pos="257">
          <p15:clr>
            <a:srgbClr val="A4A3A4"/>
          </p15:clr>
        </p15:guide>
        <p15:guide id="15" pos="5107">
          <p15:clr>
            <a:srgbClr val="A4A3A4"/>
          </p15:clr>
        </p15:guide>
        <p15:guide id="16" pos="5166">
          <p15:clr>
            <a:srgbClr val="A4A3A4"/>
          </p15:clr>
        </p15:guide>
        <p15:guide id="17" pos="4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547"/>
    <a:srgbClr val="666666"/>
    <a:srgbClr val="B22746"/>
    <a:srgbClr val="A3C644"/>
    <a:srgbClr val="E6E6E6"/>
    <a:srgbClr val="CCCCCC"/>
    <a:srgbClr val="999999"/>
    <a:srgbClr val="2FC2D9"/>
    <a:srgbClr val="1A9CB0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6719" autoAdjust="0"/>
  </p:normalViewPr>
  <p:slideViewPr>
    <p:cSldViewPr snapToGrid="0">
      <p:cViewPr varScale="1">
        <p:scale>
          <a:sx n="115" d="100"/>
          <a:sy n="115" d="100"/>
        </p:scale>
        <p:origin x="1614" y="108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2922"/>
        <p:guide pos="391"/>
        <p:guide pos="3158"/>
        <p:guide pos="5474"/>
        <p:guide pos="3987"/>
        <p:guide pos="218"/>
        <p:guide pos="257"/>
        <p:guide pos="5107"/>
        <p:guide pos="5166"/>
        <p:guide pos="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D7DBC-BEA9-420A-BD12-83862261EDF7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7BE57750-4B05-44D5-91C8-64F95384FBB3}">
      <dgm:prSet phldrT="[Text]"/>
      <dgm:spPr/>
      <dgm:t>
        <a:bodyPr/>
        <a:lstStyle/>
        <a:p>
          <a:r>
            <a:rPr lang="en-US" dirty="0" smtClean="0"/>
            <a:t>Tactical</a:t>
          </a:r>
          <a:endParaRPr lang="en-US" dirty="0"/>
        </a:p>
      </dgm:t>
    </dgm:pt>
    <dgm:pt modelId="{D53F9611-F058-4397-9742-A4298E41780A}" type="parTrans" cxnId="{0CE8FDFC-0D4D-487C-8E48-C43DD2730D88}">
      <dgm:prSet/>
      <dgm:spPr/>
      <dgm:t>
        <a:bodyPr/>
        <a:lstStyle/>
        <a:p>
          <a:endParaRPr lang="en-US"/>
        </a:p>
      </dgm:t>
    </dgm:pt>
    <dgm:pt modelId="{E1037147-6C87-4FB1-B540-3C74C08E31EA}" type="sibTrans" cxnId="{0CE8FDFC-0D4D-487C-8E48-C43DD2730D88}">
      <dgm:prSet/>
      <dgm:spPr/>
      <dgm:t>
        <a:bodyPr/>
        <a:lstStyle/>
        <a:p>
          <a:endParaRPr lang="en-US"/>
        </a:p>
      </dgm:t>
    </dgm:pt>
    <dgm:pt modelId="{D0138561-9DCC-43E6-BB43-2745D20D5FE9}">
      <dgm:prSet phldrT="[Text]"/>
      <dgm:spPr/>
      <dgm:t>
        <a:bodyPr/>
        <a:lstStyle/>
        <a:p>
          <a:r>
            <a:rPr lang="en-US" dirty="0" smtClean="0"/>
            <a:t>Strategical</a:t>
          </a:r>
          <a:endParaRPr lang="en-US" dirty="0"/>
        </a:p>
      </dgm:t>
    </dgm:pt>
    <dgm:pt modelId="{DC896302-7AC0-4427-BA3B-94B57BD5C73C}" type="parTrans" cxnId="{90ACEF9D-A4D4-4B2F-A91C-E35F5465BBE9}">
      <dgm:prSet/>
      <dgm:spPr/>
      <dgm:t>
        <a:bodyPr/>
        <a:lstStyle/>
        <a:p>
          <a:endParaRPr lang="en-US"/>
        </a:p>
      </dgm:t>
    </dgm:pt>
    <dgm:pt modelId="{0FC3F239-A150-4162-B665-CCCDED1AE149}" type="sibTrans" cxnId="{90ACEF9D-A4D4-4B2F-A91C-E35F5465BBE9}">
      <dgm:prSet/>
      <dgm:spPr/>
      <dgm:t>
        <a:bodyPr/>
        <a:lstStyle/>
        <a:p>
          <a:endParaRPr lang="en-US"/>
        </a:p>
      </dgm:t>
    </dgm:pt>
    <dgm:pt modelId="{FCFE6223-2355-4EBD-BC0B-8A88BFC470A3}">
      <dgm:prSet phldrT="[Text]"/>
      <dgm:spPr/>
      <dgm:t>
        <a:bodyPr/>
        <a:lstStyle/>
        <a:p>
          <a:r>
            <a:rPr lang="en-US" dirty="0" smtClean="0"/>
            <a:t>Cultural</a:t>
          </a:r>
          <a:endParaRPr lang="en-US" dirty="0"/>
        </a:p>
      </dgm:t>
    </dgm:pt>
    <dgm:pt modelId="{347305E3-FD0F-4E8F-AF41-EEEB1BC40D77}" type="parTrans" cxnId="{7CBEC793-8C24-4C81-91A6-2FF966D8026C}">
      <dgm:prSet/>
      <dgm:spPr/>
      <dgm:t>
        <a:bodyPr/>
        <a:lstStyle/>
        <a:p>
          <a:endParaRPr lang="en-US"/>
        </a:p>
      </dgm:t>
    </dgm:pt>
    <dgm:pt modelId="{D072CA59-2EFB-4915-9769-8DE28FA83156}" type="sibTrans" cxnId="{7CBEC793-8C24-4C81-91A6-2FF966D8026C}">
      <dgm:prSet/>
      <dgm:spPr/>
      <dgm:t>
        <a:bodyPr/>
        <a:lstStyle/>
        <a:p>
          <a:endParaRPr lang="en-US"/>
        </a:p>
      </dgm:t>
    </dgm:pt>
    <dgm:pt modelId="{492A3C34-3A5D-4086-A065-D8E76C4C0B87}" type="pres">
      <dgm:prSet presAssocID="{647D7DBC-BEA9-420A-BD12-83862261EDF7}" presName="compositeShape" presStyleCnt="0">
        <dgm:presLayoutVars>
          <dgm:chMax val="7"/>
          <dgm:dir/>
          <dgm:resizeHandles val="exact"/>
        </dgm:presLayoutVars>
      </dgm:prSet>
      <dgm:spPr/>
    </dgm:pt>
    <dgm:pt modelId="{FC4543B7-299C-4F49-ABBB-7F45D38C9A2C}" type="pres">
      <dgm:prSet presAssocID="{647D7DBC-BEA9-420A-BD12-83862261EDF7}" presName="wedge1" presStyleLbl="node1" presStyleIdx="0" presStyleCnt="3"/>
      <dgm:spPr/>
      <dgm:t>
        <a:bodyPr/>
        <a:lstStyle/>
        <a:p>
          <a:endParaRPr lang="en-US"/>
        </a:p>
      </dgm:t>
    </dgm:pt>
    <dgm:pt modelId="{34F1F663-2F59-43D1-BF0F-8ACC8F5BE168}" type="pres">
      <dgm:prSet presAssocID="{647D7DBC-BEA9-420A-BD12-83862261EDF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9B459-1842-47DD-AF1B-2CA118B6FC2D}" type="pres">
      <dgm:prSet presAssocID="{647D7DBC-BEA9-420A-BD12-83862261EDF7}" presName="wedge2" presStyleLbl="node1" presStyleIdx="1" presStyleCnt="3"/>
      <dgm:spPr/>
      <dgm:t>
        <a:bodyPr/>
        <a:lstStyle/>
        <a:p>
          <a:endParaRPr lang="en-US"/>
        </a:p>
      </dgm:t>
    </dgm:pt>
    <dgm:pt modelId="{78B0A790-AF8F-4884-BB8D-2CF61882E3DF}" type="pres">
      <dgm:prSet presAssocID="{647D7DBC-BEA9-420A-BD12-83862261EDF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EE0BF-8BB3-40CD-80F9-37D987C66552}" type="pres">
      <dgm:prSet presAssocID="{647D7DBC-BEA9-420A-BD12-83862261EDF7}" presName="wedge3" presStyleLbl="node1" presStyleIdx="2" presStyleCnt="3"/>
      <dgm:spPr/>
      <dgm:t>
        <a:bodyPr/>
        <a:lstStyle/>
        <a:p>
          <a:endParaRPr lang="en-US"/>
        </a:p>
      </dgm:t>
    </dgm:pt>
    <dgm:pt modelId="{3034AD67-43CC-400D-AC1A-8265BCE74F8B}" type="pres">
      <dgm:prSet presAssocID="{647D7DBC-BEA9-420A-BD12-83862261EDF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BEC793-8C24-4C81-91A6-2FF966D8026C}" srcId="{647D7DBC-BEA9-420A-BD12-83862261EDF7}" destId="{FCFE6223-2355-4EBD-BC0B-8A88BFC470A3}" srcOrd="2" destOrd="0" parTransId="{347305E3-FD0F-4E8F-AF41-EEEB1BC40D77}" sibTransId="{D072CA59-2EFB-4915-9769-8DE28FA83156}"/>
    <dgm:cxn modelId="{5E9C6F91-7992-4EB5-BDE5-21AB282C6658}" type="presOf" srcId="{7BE57750-4B05-44D5-91C8-64F95384FBB3}" destId="{FC4543B7-299C-4F49-ABBB-7F45D38C9A2C}" srcOrd="0" destOrd="0" presId="urn:microsoft.com/office/officeart/2005/8/layout/chart3"/>
    <dgm:cxn modelId="{0CE8FDFC-0D4D-487C-8E48-C43DD2730D88}" srcId="{647D7DBC-BEA9-420A-BD12-83862261EDF7}" destId="{7BE57750-4B05-44D5-91C8-64F95384FBB3}" srcOrd="0" destOrd="0" parTransId="{D53F9611-F058-4397-9742-A4298E41780A}" sibTransId="{E1037147-6C87-4FB1-B540-3C74C08E31EA}"/>
    <dgm:cxn modelId="{84B7FAA6-8D04-40E5-A8F5-F8CA4D360152}" type="presOf" srcId="{7BE57750-4B05-44D5-91C8-64F95384FBB3}" destId="{34F1F663-2F59-43D1-BF0F-8ACC8F5BE168}" srcOrd="1" destOrd="0" presId="urn:microsoft.com/office/officeart/2005/8/layout/chart3"/>
    <dgm:cxn modelId="{771F7129-E583-4183-A763-9B6054E7BD3B}" type="presOf" srcId="{D0138561-9DCC-43E6-BB43-2745D20D5FE9}" destId="{2079B459-1842-47DD-AF1B-2CA118B6FC2D}" srcOrd="0" destOrd="0" presId="urn:microsoft.com/office/officeart/2005/8/layout/chart3"/>
    <dgm:cxn modelId="{F5BC8325-C1E2-426D-9978-788A2919DC50}" type="presOf" srcId="{D0138561-9DCC-43E6-BB43-2745D20D5FE9}" destId="{78B0A790-AF8F-4884-BB8D-2CF61882E3DF}" srcOrd="1" destOrd="0" presId="urn:microsoft.com/office/officeart/2005/8/layout/chart3"/>
    <dgm:cxn modelId="{D3CB472A-7654-4B6B-B7CF-568819563DB0}" type="presOf" srcId="{647D7DBC-BEA9-420A-BD12-83862261EDF7}" destId="{492A3C34-3A5D-4086-A065-D8E76C4C0B87}" srcOrd="0" destOrd="0" presId="urn:microsoft.com/office/officeart/2005/8/layout/chart3"/>
    <dgm:cxn modelId="{90ACEF9D-A4D4-4B2F-A91C-E35F5465BBE9}" srcId="{647D7DBC-BEA9-420A-BD12-83862261EDF7}" destId="{D0138561-9DCC-43E6-BB43-2745D20D5FE9}" srcOrd="1" destOrd="0" parTransId="{DC896302-7AC0-4427-BA3B-94B57BD5C73C}" sibTransId="{0FC3F239-A150-4162-B665-CCCDED1AE149}"/>
    <dgm:cxn modelId="{EA752848-B002-4A60-90C0-4A28042DF63D}" type="presOf" srcId="{FCFE6223-2355-4EBD-BC0B-8A88BFC470A3}" destId="{EA4EE0BF-8BB3-40CD-80F9-37D987C66552}" srcOrd="0" destOrd="0" presId="urn:microsoft.com/office/officeart/2005/8/layout/chart3"/>
    <dgm:cxn modelId="{226040C5-3369-49EB-BBB9-39B00E23A364}" type="presOf" srcId="{FCFE6223-2355-4EBD-BC0B-8A88BFC470A3}" destId="{3034AD67-43CC-400D-AC1A-8265BCE74F8B}" srcOrd="1" destOrd="0" presId="urn:microsoft.com/office/officeart/2005/8/layout/chart3"/>
    <dgm:cxn modelId="{9F9E36FC-DEA4-4228-AE15-62160A07CE71}" type="presParOf" srcId="{492A3C34-3A5D-4086-A065-D8E76C4C0B87}" destId="{FC4543B7-299C-4F49-ABBB-7F45D38C9A2C}" srcOrd="0" destOrd="0" presId="urn:microsoft.com/office/officeart/2005/8/layout/chart3"/>
    <dgm:cxn modelId="{327DBBF3-AE17-46E2-953F-ED96CA297555}" type="presParOf" srcId="{492A3C34-3A5D-4086-A065-D8E76C4C0B87}" destId="{34F1F663-2F59-43D1-BF0F-8ACC8F5BE168}" srcOrd="1" destOrd="0" presId="urn:microsoft.com/office/officeart/2005/8/layout/chart3"/>
    <dgm:cxn modelId="{B10B2F45-4A46-483C-890E-73BF9813F89D}" type="presParOf" srcId="{492A3C34-3A5D-4086-A065-D8E76C4C0B87}" destId="{2079B459-1842-47DD-AF1B-2CA118B6FC2D}" srcOrd="2" destOrd="0" presId="urn:microsoft.com/office/officeart/2005/8/layout/chart3"/>
    <dgm:cxn modelId="{AB904FCE-E4D1-4DC0-BEA4-54F1D2F37776}" type="presParOf" srcId="{492A3C34-3A5D-4086-A065-D8E76C4C0B87}" destId="{78B0A790-AF8F-4884-BB8D-2CF61882E3DF}" srcOrd="3" destOrd="0" presId="urn:microsoft.com/office/officeart/2005/8/layout/chart3"/>
    <dgm:cxn modelId="{4E3C1127-6640-4B93-8AA9-096F407FA15B}" type="presParOf" srcId="{492A3C34-3A5D-4086-A065-D8E76C4C0B87}" destId="{EA4EE0BF-8BB3-40CD-80F9-37D987C66552}" srcOrd="4" destOrd="0" presId="urn:microsoft.com/office/officeart/2005/8/layout/chart3"/>
    <dgm:cxn modelId="{2F833B95-E0F1-4BC2-94E1-EE02D0A14506}" type="presParOf" srcId="{492A3C34-3A5D-4086-A065-D8E76C4C0B87}" destId="{3034AD67-43CC-400D-AC1A-8265BCE74F8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14D43-252B-407C-B8AE-3055779AD018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E17C56-D369-42FD-9B0B-1C47CCB2BE05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1304E349-7FB3-4FA6-8B7B-4D39EF565F44}" type="parTrans" cxnId="{2A26E158-AF46-4CBC-990E-ACCAECCD26C6}">
      <dgm:prSet/>
      <dgm:spPr/>
      <dgm:t>
        <a:bodyPr/>
        <a:lstStyle/>
        <a:p>
          <a:endParaRPr lang="en-US"/>
        </a:p>
      </dgm:t>
    </dgm:pt>
    <dgm:pt modelId="{52CCC694-46BA-4685-BE28-C0FBD8EEF5E8}" type="sibTrans" cxnId="{2A26E158-AF46-4CBC-990E-ACCAECCD26C6}">
      <dgm:prSet/>
      <dgm:spPr/>
      <dgm:t>
        <a:bodyPr/>
        <a:lstStyle/>
        <a:p>
          <a:endParaRPr lang="en-US"/>
        </a:p>
      </dgm:t>
    </dgm:pt>
    <dgm:pt modelId="{E6A54D75-BCB9-4285-9AC8-21DF5D652F50}">
      <dgm:prSet phldrT="[Text]"/>
      <dgm:spPr/>
      <dgm:t>
        <a:bodyPr/>
        <a:lstStyle/>
        <a:p>
          <a:r>
            <a:rPr lang="en-US" dirty="0" smtClean="0"/>
            <a:t>Organize groups of 4-5 people</a:t>
          </a:r>
          <a:endParaRPr lang="en-US" dirty="0"/>
        </a:p>
      </dgm:t>
    </dgm:pt>
    <dgm:pt modelId="{4FAA48B7-EA78-4102-9384-15A85D0EDA95}" type="parTrans" cxnId="{E3267489-B84C-4498-996A-DECBA492FC7D}">
      <dgm:prSet/>
      <dgm:spPr/>
      <dgm:t>
        <a:bodyPr/>
        <a:lstStyle/>
        <a:p>
          <a:endParaRPr lang="en-US"/>
        </a:p>
      </dgm:t>
    </dgm:pt>
    <dgm:pt modelId="{5FC09AF0-E9EB-464F-A55C-71E39376BACB}" type="sibTrans" cxnId="{E3267489-B84C-4498-996A-DECBA492FC7D}">
      <dgm:prSet/>
      <dgm:spPr/>
      <dgm:t>
        <a:bodyPr/>
        <a:lstStyle/>
        <a:p>
          <a:endParaRPr lang="en-US"/>
        </a:p>
      </dgm:t>
    </dgm:pt>
    <dgm:pt modelId="{2F99473A-697A-43B5-AB66-6DB7DCD9BF84}">
      <dgm:prSet phldrT="[Text]"/>
      <dgm:spPr/>
      <dgm:t>
        <a:bodyPr/>
        <a:lstStyle/>
        <a:p>
          <a:r>
            <a:rPr lang="en-US" dirty="0" smtClean="0"/>
            <a:t>Take a piece of paper and a pen</a:t>
          </a:r>
          <a:endParaRPr lang="en-US" dirty="0"/>
        </a:p>
      </dgm:t>
    </dgm:pt>
    <dgm:pt modelId="{03B7584F-6BA1-4E6A-B848-E8B870BFA4DD}" type="parTrans" cxnId="{0AC17E30-81B7-4D97-A9C7-2670A0D8F6A4}">
      <dgm:prSet/>
      <dgm:spPr/>
      <dgm:t>
        <a:bodyPr/>
        <a:lstStyle/>
        <a:p>
          <a:endParaRPr lang="en-US"/>
        </a:p>
      </dgm:t>
    </dgm:pt>
    <dgm:pt modelId="{2ED81701-E053-40B7-AE96-FFAC5E65D78D}" type="sibTrans" cxnId="{0AC17E30-81B7-4D97-A9C7-2670A0D8F6A4}">
      <dgm:prSet/>
      <dgm:spPr/>
      <dgm:t>
        <a:bodyPr/>
        <a:lstStyle/>
        <a:p>
          <a:endParaRPr lang="en-US"/>
        </a:p>
      </dgm:t>
    </dgm:pt>
    <dgm:pt modelId="{A7893E6C-3888-4B3E-9A2B-0E74511F7367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5462B07-035D-42A4-8CD4-395654CC44AF}" type="parTrans" cxnId="{2ECE108F-E0CF-4496-AB67-ABA674F99535}">
      <dgm:prSet/>
      <dgm:spPr/>
      <dgm:t>
        <a:bodyPr/>
        <a:lstStyle/>
        <a:p>
          <a:endParaRPr lang="en-US"/>
        </a:p>
      </dgm:t>
    </dgm:pt>
    <dgm:pt modelId="{C864A3B9-5A24-47AA-93E3-1FB59365384A}" type="sibTrans" cxnId="{2ECE108F-E0CF-4496-AB67-ABA674F99535}">
      <dgm:prSet/>
      <dgm:spPr/>
      <dgm:t>
        <a:bodyPr/>
        <a:lstStyle/>
        <a:p>
          <a:endParaRPr lang="en-US"/>
        </a:p>
      </dgm:t>
    </dgm:pt>
    <dgm:pt modelId="{BAC99E87-6E66-4FB9-8281-B8E1B99B2CC3}">
      <dgm:prSet phldrT="[Text]"/>
      <dgm:spPr/>
      <dgm:t>
        <a:bodyPr/>
        <a:lstStyle/>
        <a:p>
          <a:r>
            <a:rPr lang="en-US" dirty="0" smtClean="0"/>
            <a:t>Discuss your challenges. Write them down</a:t>
          </a:r>
          <a:endParaRPr lang="en-US" dirty="0"/>
        </a:p>
      </dgm:t>
    </dgm:pt>
    <dgm:pt modelId="{53BBB95A-2EFB-4C2C-B60E-B30654B08F59}" type="parTrans" cxnId="{A1F0529B-2351-4430-AE0D-F46EF3149DB2}">
      <dgm:prSet/>
      <dgm:spPr/>
      <dgm:t>
        <a:bodyPr/>
        <a:lstStyle/>
        <a:p>
          <a:endParaRPr lang="en-US"/>
        </a:p>
      </dgm:t>
    </dgm:pt>
    <dgm:pt modelId="{E9C7602C-1AC2-4698-9685-F80574E08E01}" type="sibTrans" cxnId="{A1F0529B-2351-4430-AE0D-F46EF3149DB2}">
      <dgm:prSet/>
      <dgm:spPr/>
      <dgm:t>
        <a:bodyPr/>
        <a:lstStyle/>
        <a:p>
          <a:endParaRPr lang="en-US"/>
        </a:p>
      </dgm:t>
    </dgm:pt>
    <dgm:pt modelId="{99E849A4-E5C2-466A-AFD8-D7BC20E29A87}">
      <dgm:prSet phldrT="[Text]"/>
      <dgm:spPr/>
      <dgm:t>
        <a:bodyPr/>
        <a:lstStyle/>
        <a:p>
          <a:r>
            <a:rPr lang="en-US" dirty="0" smtClean="0"/>
            <a:t>Group them as per the pie chart</a:t>
          </a:r>
          <a:endParaRPr lang="en-US" dirty="0"/>
        </a:p>
      </dgm:t>
    </dgm:pt>
    <dgm:pt modelId="{D8553439-685A-4EED-AC3B-BF352428FEFC}" type="parTrans" cxnId="{6DC18C7A-EE01-4B07-B59F-B8612B0E43B0}">
      <dgm:prSet/>
      <dgm:spPr/>
      <dgm:t>
        <a:bodyPr/>
        <a:lstStyle/>
        <a:p>
          <a:endParaRPr lang="en-US"/>
        </a:p>
      </dgm:t>
    </dgm:pt>
    <dgm:pt modelId="{2AFE252F-108B-4B5A-9020-02F319C3AFC8}" type="sibTrans" cxnId="{6DC18C7A-EE01-4B07-B59F-B8612B0E43B0}">
      <dgm:prSet/>
      <dgm:spPr/>
      <dgm:t>
        <a:bodyPr/>
        <a:lstStyle/>
        <a:p>
          <a:endParaRPr lang="en-US"/>
        </a:p>
      </dgm:t>
    </dgm:pt>
    <dgm:pt modelId="{22DD6CA3-3896-4C81-9E09-8D68336E5499}" type="pres">
      <dgm:prSet presAssocID="{16914D43-252B-407C-B8AE-3055779AD01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DA4BF3-B27A-4277-A5BF-A28A2C8106C4}" type="pres">
      <dgm:prSet presAssocID="{99E17C56-D369-42FD-9B0B-1C47CCB2BE05}" presName="posSpace" presStyleCnt="0"/>
      <dgm:spPr/>
    </dgm:pt>
    <dgm:pt modelId="{CF28BD4C-6F16-4C09-904C-A44340CB6937}" type="pres">
      <dgm:prSet presAssocID="{99E17C56-D369-42FD-9B0B-1C47CCB2BE05}" presName="vertFlow" presStyleCnt="0"/>
      <dgm:spPr/>
    </dgm:pt>
    <dgm:pt modelId="{D1527E12-1A05-4A4D-8C89-41DF77C47D0F}" type="pres">
      <dgm:prSet presAssocID="{99E17C56-D369-42FD-9B0B-1C47CCB2BE05}" presName="topSpace" presStyleCnt="0"/>
      <dgm:spPr/>
    </dgm:pt>
    <dgm:pt modelId="{0C6ABE68-F212-4525-80EF-77187A4FF477}" type="pres">
      <dgm:prSet presAssocID="{99E17C56-D369-42FD-9B0B-1C47CCB2BE05}" presName="firstComp" presStyleCnt="0"/>
      <dgm:spPr/>
    </dgm:pt>
    <dgm:pt modelId="{8CE62E56-A6BB-4635-9A54-5BCA6F548E18}" type="pres">
      <dgm:prSet presAssocID="{99E17C56-D369-42FD-9B0B-1C47CCB2BE05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67AC697F-5A70-43FB-8FDA-C14A7ADCA5C9}" type="pres">
      <dgm:prSet presAssocID="{99E17C56-D369-42FD-9B0B-1C47CCB2BE05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D217C-25A1-44F2-B3ED-46F9D7927E03}" type="pres">
      <dgm:prSet presAssocID="{2F99473A-697A-43B5-AB66-6DB7DCD9BF84}" presName="comp" presStyleCnt="0"/>
      <dgm:spPr/>
    </dgm:pt>
    <dgm:pt modelId="{582F33EA-A99E-4BC2-A8EF-E7439280CADB}" type="pres">
      <dgm:prSet presAssocID="{2F99473A-697A-43B5-AB66-6DB7DCD9BF84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3E0FCEBB-E0E2-4253-B6A4-4E08B4DEB7CD}" type="pres">
      <dgm:prSet presAssocID="{2F99473A-697A-43B5-AB66-6DB7DCD9BF8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7419E-C796-49ED-8DD3-5D15CFF4B268}" type="pres">
      <dgm:prSet presAssocID="{99E17C56-D369-42FD-9B0B-1C47CCB2BE05}" presName="negSpace" presStyleCnt="0"/>
      <dgm:spPr/>
    </dgm:pt>
    <dgm:pt modelId="{24388966-9D19-4E50-A349-91F27DD76CD0}" type="pres">
      <dgm:prSet presAssocID="{99E17C56-D369-42FD-9B0B-1C47CCB2BE05}" presName="circle" presStyleLbl="node1" presStyleIdx="0" presStyleCnt="2"/>
      <dgm:spPr/>
      <dgm:t>
        <a:bodyPr/>
        <a:lstStyle/>
        <a:p>
          <a:endParaRPr lang="en-US"/>
        </a:p>
      </dgm:t>
    </dgm:pt>
    <dgm:pt modelId="{924D75C2-75E9-42EA-BF9F-C53F0095F17F}" type="pres">
      <dgm:prSet presAssocID="{52CCC694-46BA-4685-BE28-C0FBD8EEF5E8}" presName="transSpace" presStyleCnt="0"/>
      <dgm:spPr/>
    </dgm:pt>
    <dgm:pt modelId="{E2E84E71-CDA7-4483-82B4-5D7E2D07208A}" type="pres">
      <dgm:prSet presAssocID="{A7893E6C-3888-4B3E-9A2B-0E74511F7367}" presName="posSpace" presStyleCnt="0"/>
      <dgm:spPr/>
    </dgm:pt>
    <dgm:pt modelId="{2C6F5A86-277C-4E8E-AA72-DBD6764CCCE1}" type="pres">
      <dgm:prSet presAssocID="{A7893E6C-3888-4B3E-9A2B-0E74511F7367}" presName="vertFlow" presStyleCnt="0"/>
      <dgm:spPr/>
    </dgm:pt>
    <dgm:pt modelId="{620E4FDE-DCFA-439A-88A0-7380FA4F6AC6}" type="pres">
      <dgm:prSet presAssocID="{A7893E6C-3888-4B3E-9A2B-0E74511F7367}" presName="topSpace" presStyleCnt="0"/>
      <dgm:spPr/>
    </dgm:pt>
    <dgm:pt modelId="{8E7C7C46-C085-4DF3-B6B8-0B85B86A754C}" type="pres">
      <dgm:prSet presAssocID="{A7893E6C-3888-4B3E-9A2B-0E74511F7367}" presName="firstComp" presStyleCnt="0"/>
      <dgm:spPr/>
    </dgm:pt>
    <dgm:pt modelId="{88B10A0D-AEBB-46B7-9C68-40AB70B930E9}" type="pres">
      <dgm:prSet presAssocID="{A7893E6C-3888-4B3E-9A2B-0E74511F7367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AEA81783-306B-43C6-957F-57B281413BF1}" type="pres">
      <dgm:prSet presAssocID="{A7893E6C-3888-4B3E-9A2B-0E74511F736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9438A-44BF-4928-9333-7B31683BC351}" type="pres">
      <dgm:prSet presAssocID="{99E849A4-E5C2-466A-AFD8-D7BC20E29A87}" presName="comp" presStyleCnt="0"/>
      <dgm:spPr/>
    </dgm:pt>
    <dgm:pt modelId="{31C8F04D-9859-4AC3-9016-65FF4E3DB0F5}" type="pres">
      <dgm:prSet presAssocID="{99E849A4-E5C2-466A-AFD8-D7BC20E29A87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FEF83FEF-910F-47C9-ACDC-5AC5E3640963}" type="pres">
      <dgm:prSet presAssocID="{99E849A4-E5C2-466A-AFD8-D7BC20E29A87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7AAA4-D374-465A-99AA-1107D3F98632}" type="pres">
      <dgm:prSet presAssocID="{A7893E6C-3888-4B3E-9A2B-0E74511F7367}" presName="negSpace" presStyleCnt="0"/>
      <dgm:spPr/>
    </dgm:pt>
    <dgm:pt modelId="{1D9ECE89-59BA-47E4-97F9-DB4FF609C98A}" type="pres">
      <dgm:prSet presAssocID="{A7893E6C-3888-4B3E-9A2B-0E74511F7367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6047470-BECC-48AE-801F-A0956CB917A8}" type="presOf" srcId="{16914D43-252B-407C-B8AE-3055779AD018}" destId="{22DD6CA3-3896-4C81-9E09-8D68336E5499}" srcOrd="0" destOrd="0" presId="urn:microsoft.com/office/officeart/2005/8/layout/hList9"/>
    <dgm:cxn modelId="{1EA06271-9A5A-4247-A3DF-558B5DF69280}" type="presOf" srcId="{2F99473A-697A-43B5-AB66-6DB7DCD9BF84}" destId="{3E0FCEBB-E0E2-4253-B6A4-4E08B4DEB7CD}" srcOrd="1" destOrd="0" presId="urn:microsoft.com/office/officeart/2005/8/layout/hList9"/>
    <dgm:cxn modelId="{E3267489-B84C-4498-996A-DECBA492FC7D}" srcId="{99E17C56-D369-42FD-9B0B-1C47CCB2BE05}" destId="{E6A54D75-BCB9-4285-9AC8-21DF5D652F50}" srcOrd="0" destOrd="0" parTransId="{4FAA48B7-EA78-4102-9384-15A85D0EDA95}" sibTransId="{5FC09AF0-E9EB-464F-A55C-71E39376BACB}"/>
    <dgm:cxn modelId="{A1472636-4589-4823-9ECE-1DA7A54FB84F}" type="presOf" srcId="{99E849A4-E5C2-466A-AFD8-D7BC20E29A87}" destId="{31C8F04D-9859-4AC3-9016-65FF4E3DB0F5}" srcOrd="0" destOrd="0" presId="urn:microsoft.com/office/officeart/2005/8/layout/hList9"/>
    <dgm:cxn modelId="{0AC17E30-81B7-4D97-A9C7-2670A0D8F6A4}" srcId="{99E17C56-D369-42FD-9B0B-1C47CCB2BE05}" destId="{2F99473A-697A-43B5-AB66-6DB7DCD9BF84}" srcOrd="1" destOrd="0" parTransId="{03B7584F-6BA1-4E6A-B848-E8B870BFA4DD}" sibTransId="{2ED81701-E053-40B7-AE96-FFAC5E65D78D}"/>
    <dgm:cxn modelId="{D5ACF4EA-C1C7-46ED-8AAD-D38B912BEADC}" type="presOf" srcId="{E6A54D75-BCB9-4285-9AC8-21DF5D652F50}" destId="{8CE62E56-A6BB-4635-9A54-5BCA6F548E18}" srcOrd="0" destOrd="0" presId="urn:microsoft.com/office/officeart/2005/8/layout/hList9"/>
    <dgm:cxn modelId="{337D6015-55D9-4C71-9CCF-EEF1BECE5B65}" type="presOf" srcId="{99E849A4-E5C2-466A-AFD8-D7BC20E29A87}" destId="{FEF83FEF-910F-47C9-ACDC-5AC5E3640963}" srcOrd="1" destOrd="0" presId="urn:microsoft.com/office/officeart/2005/8/layout/hList9"/>
    <dgm:cxn modelId="{C8679375-E713-4B51-B6A1-7A59801E5F1C}" type="presOf" srcId="{99E17C56-D369-42FD-9B0B-1C47CCB2BE05}" destId="{24388966-9D19-4E50-A349-91F27DD76CD0}" srcOrd="0" destOrd="0" presId="urn:microsoft.com/office/officeart/2005/8/layout/hList9"/>
    <dgm:cxn modelId="{2A26E158-AF46-4CBC-990E-ACCAECCD26C6}" srcId="{16914D43-252B-407C-B8AE-3055779AD018}" destId="{99E17C56-D369-42FD-9B0B-1C47CCB2BE05}" srcOrd="0" destOrd="0" parTransId="{1304E349-7FB3-4FA6-8B7B-4D39EF565F44}" sibTransId="{52CCC694-46BA-4685-BE28-C0FBD8EEF5E8}"/>
    <dgm:cxn modelId="{BE9B57D6-88C6-47E8-AAAF-26AB7309502D}" type="presOf" srcId="{BAC99E87-6E66-4FB9-8281-B8E1B99B2CC3}" destId="{88B10A0D-AEBB-46B7-9C68-40AB70B930E9}" srcOrd="0" destOrd="0" presId="urn:microsoft.com/office/officeart/2005/8/layout/hList9"/>
    <dgm:cxn modelId="{A1F0529B-2351-4430-AE0D-F46EF3149DB2}" srcId="{A7893E6C-3888-4B3E-9A2B-0E74511F7367}" destId="{BAC99E87-6E66-4FB9-8281-B8E1B99B2CC3}" srcOrd="0" destOrd="0" parTransId="{53BBB95A-2EFB-4C2C-B60E-B30654B08F59}" sibTransId="{E9C7602C-1AC2-4698-9685-F80574E08E01}"/>
    <dgm:cxn modelId="{6DC18C7A-EE01-4B07-B59F-B8612B0E43B0}" srcId="{A7893E6C-3888-4B3E-9A2B-0E74511F7367}" destId="{99E849A4-E5C2-466A-AFD8-D7BC20E29A87}" srcOrd="1" destOrd="0" parTransId="{D8553439-685A-4EED-AC3B-BF352428FEFC}" sibTransId="{2AFE252F-108B-4B5A-9020-02F319C3AFC8}"/>
    <dgm:cxn modelId="{73E403AA-51C0-4A4A-838A-DE73F8C6ECC5}" type="presOf" srcId="{BAC99E87-6E66-4FB9-8281-B8E1B99B2CC3}" destId="{AEA81783-306B-43C6-957F-57B281413BF1}" srcOrd="1" destOrd="0" presId="urn:microsoft.com/office/officeart/2005/8/layout/hList9"/>
    <dgm:cxn modelId="{B1F35A6B-91E4-4A83-99CB-B200B271268C}" type="presOf" srcId="{E6A54D75-BCB9-4285-9AC8-21DF5D652F50}" destId="{67AC697F-5A70-43FB-8FDA-C14A7ADCA5C9}" srcOrd="1" destOrd="0" presId="urn:microsoft.com/office/officeart/2005/8/layout/hList9"/>
    <dgm:cxn modelId="{8C1648D4-F606-4857-985E-102EF49EA81B}" type="presOf" srcId="{2F99473A-697A-43B5-AB66-6DB7DCD9BF84}" destId="{582F33EA-A99E-4BC2-A8EF-E7439280CADB}" srcOrd="0" destOrd="0" presId="urn:microsoft.com/office/officeart/2005/8/layout/hList9"/>
    <dgm:cxn modelId="{19E3B252-0ADA-48BD-9635-CCED03E6AF1D}" type="presOf" srcId="{A7893E6C-3888-4B3E-9A2B-0E74511F7367}" destId="{1D9ECE89-59BA-47E4-97F9-DB4FF609C98A}" srcOrd="0" destOrd="0" presId="urn:microsoft.com/office/officeart/2005/8/layout/hList9"/>
    <dgm:cxn modelId="{2ECE108F-E0CF-4496-AB67-ABA674F99535}" srcId="{16914D43-252B-407C-B8AE-3055779AD018}" destId="{A7893E6C-3888-4B3E-9A2B-0E74511F7367}" srcOrd="1" destOrd="0" parTransId="{E5462B07-035D-42A4-8CD4-395654CC44AF}" sibTransId="{C864A3B9-5A24-47AA-93E3-1FB59365384A}"/>
    <dgm:cxn modelId="{53511976-E5B9-401A-B3C9-69E24440C966}" type="presParOf" srcId="{22DD6CA3-3896-4C81-9E09-8D68336E5499}" destId="{0FDA4BF3-B27A-4277-A5BF-A28A2C8106C4}" srcOrd="0" destOrd="0" presId="urn:microsoft.com/office/officeart/2005/8/layout/hList9"/>
    <dgm:cxn modelId="{A39B8A46-4486-4DCC-BEA3-76DED31A0F73}" type="presParOf" srcId="{22DD6CA3-3896-4C81-9E09-8D68336E5499}" destId="{CF28BD4C-6F16-4C09-904C-A44340CB6937}" srcOrd="1" destOrd="0" presId="urn:microsoft.com/office/officeart/2005/8/layout/hList9"/>
    <dgm:cxn modelId="{0F8C70E7-C4BE-4DB4-9C85-DE3197856C45}" type="presParOf" srcId="{CF28BD4C-6F16-4C09-904C-A44340CB6937}" destId="{D1527E12-1A05-4A4D-8C89-41DF77C47D0F}" srcOrd="0" destOrd="0" presId="urn:microsoft.com/office/officeart/2005/8/layout/hList9"/>
    <dgm:cxn modelId="{C462EEEA-66CC-4345-94E5-E46AC4488D04}" type="presParOf" srcId="{CF28BD4C-6F16-4C09-904C-A44340CB6937}" destId="{0C6ABE68-F212-4525-80EF-77187A4FF477}" srcOrd="1" destOrd="0" presId="urn:microsoft.com/office/officeart/2005/8/layout/hList9"/>
    <dgm:cxn modelId="{E0AD23FE-2187-4E43-8FCB-63F3DA47135C}" type="presParOf" srcId="{0C6ABE68-F212-4525-80EF-77187A4FF477}" destId="{8CE62E56-A6BB-4635-9A54-5BCA6F548E18}" srcOrd="0" destOrd="0" presId="urn:microsoft.com/office/officeart/2005/8/layout/hList9"/>
    <dgm:cxn modelId="{66F1FCE1-59D1-4DE5-95CC-A541ABAFDDFF}" type="presParOf" srcId="{0C6ABE68-F212-4525-80EF-77187A4FF477}" destId="{67AC697F-5A70-43FB-8FDA-C14A7ADCA5C9}" srcOrd="1" destOrd="0" presId="urn:microsoft.com/office/officeart/2005/8/layout/hList9"/>
    <dgm:cxn modelId="{49847E76-328A-4195-B055-1B9B7E8404D2}" type="presParOf" srcId="{CF28BD4C-6F16-4C09-904C-A44340CB6937}" destId="{BDED217C-25A1-44F2-B3ED-46F9D7927E03}" srcOrd="2" destOrd="0" presId="urn:microsoft.com/office/officeart/2005/8/layout/hList9"/>
    <dgm:cxn modelId="{9DE199CE-60BE-453D-BCB3-0ED862E64540}" type="presParOf" srcId="{BDED217C-25A1-44F2-B3ED-46F9D7927E03}" destId="{582F33EA-A99E-4BC2-A8EF-E7439280CADB}" srcOrd="0" destOrd="0" presId="urn:microsoft.com/office/officeart/2005/8/layout/hList9"/>
    <dgm:cxn modelId="{8C894415-1D4F-472D-8048-2A62699E4B48}" type="presParOf" srcId="{BDED217C-25A1-44F2-B3ED-46F9D7927E03}" destId="{3E0FCEBB-E0E2-4253-B6A4-4E08B4DEB7CD}" srcOrd="1" destOrd="0" presId="urn:microsoft.com/office/officeart/2005/8/layout/hList9"/>
    <dgm:cxn modelId="{08E1B85B-7EDF-480E-96CA-6E920CA403F4}" type="presParOf" srcId="{22DD6CA3-3896-4C81-9E09-8D68336E5499}" destId="{3FF7419E-C796-49ED-8DD3-5D15CFF4B268}" srcOrd="2" destOrd="0" presId="urn:microsoft.com/office/officeart/2005/8/layout/hList9"/>
    <dgm:cxn modelId="{CE2329E1-D0B2-4DB9-A0A3-1AE46173492F}" type="presParOf" srcId="{22DD6CA3-3896-4C81-9E09-8D68336E5499}" destId="{24388966-9D19-4E50-A349-91F27DD76CD0}" srcOrd="3" destOrd="0" presId="urn:microsoft.com/office/officeart/2005/8/layout/hList9"/>
    <dgm:cxn modelId="{E80007A8-1816-4708-B9D7-0A0563C91133}" type="presParOf" srcId="{22DD6CA3-3896-4C81-9E09-8D68336E5499}" destId="{924D75C2-75E9-42EA-BF9F-C53F0095F17F}" srcOrd="4" destOrd="0" presId="urn:microsoft.com/office/officeart/2005/8/layout/hList9"/>
    <dgm:cxn modelId="{320B8A23-5D45-425B-AEB9-E6CB4212A177}" type="presParOf" srcId="{22DD6CA3-3896-4C81-9E09-8D68336E5499}" destId="{E2E84E71-CDA7-4483-82B4-5D7E2D07208A}" srcOrd="5" destOrd="0" presId="urn:microsoft.com/office/officeart/2005/8/layout/hList9"/>
    <dgm:cxn modelId="{8D3AD9D2-CBAF-429A-8D72-930B42BB7A5F}" type="presParOf" srcId="{22DD6CA3-3896-4C81-9E09-8D68336E5499}" destId="{2C6F5A86-277C-4E8E-AA72-DBD6764CCCE1}" srcOrd="6" destOrd="0" presId="urn:microsoft.com/office/officeart/2005/8/layout/hList9"/>
    <dgm:cxn modelId="{63444B2A-6445-43D7-9662-F6AFFF90622B}" type="presParOf" srcId="{2C6F5A86-277C-4E8E-AA72-DBD6764CCCE1}" destId="{620E4FDE-DCFA-439A-88A0-7380FA4F6AC6}" srcOrd="0" destOrd="0" presId="urn:microsoft.com/office/officeart/2005/8/layout/hList9"/>
    <dgm:cxn modelId="{BDC114D8-5FE8-49F6-9999-41752069379B}" type="presParOf" srcId="{2C6F5A86-277C-4E8E-AA72-DBD6764CCCE1}" destId="{8E7C7C46-C085-4DF3-B6B8-0B85B86A754C}" srcOrd="1" destOrd="0" presId="urn:microsoft.com/office/officeart/2005/8/layout/hList9"/>
    <dgm:cxn modelId="{98D35CCA-7A09-4B1F-BEA5-70F1C7FD8B2B}" type="presParOf" srcId="{8E7C7C46-C085-4DF3-B6B8-0B85B86A754C}" destId="{88B10A0D-AEBB-46B7-9C68-40AB70B930E9}" srcOrd="0" destOrd="0" presId="urn:microsoft.com/office/officeart/2005/8/layout/hList9"/>
    <dgm:cxn modelId="{24FCCF06-F650-4738-B30B-5F6ACF9C64C6}" type="presParOf" srcId="{8E7C7C46-C085-4DF3-B6B8-0B85B86A754C}" destId="{AEA81783-306B-43C6-957F-57B281413BF1}" srcOrd="1" destOrd="0" presId="urn:microsoft.com/office/officeart/2005/8/layout/hList9"/>
    <dgm:cxn modelId="{51AE3954-B7DB-4A79-9CC4-9FA5458C3391}" type="presParOf" srcId="{2C6F5A86-277C-4E8E-AA72-DBD6764CCCE1}" destId="{3939438A-44BF-4928-9333-7B31683BC351}" srcOrd="2" destOrd="0" presId="urn:microsoft.com/office/officeart/2005/8/layout/hList9"/>
    <dgm:cxn modelId="{30108B86-2D3A-4408-A680-AAA1E06B97DB}" type="presParOf" srcId="{3939438A-44BF-4928-9333-7B31683BC351}" destId="{31C8F04D-9859-4AC3-9016-65FF4E3DB0F5}" srcOrd="0" destOrd="0" presId="urn:microsoft.com/office/officeart/2005/8/layout/hList9"/>
    <dgm:cxn modelId="{DCCA4F52-80C6-4EEC-BACE-B4E62EA2D3A3}" type="presParOf" srcId="{3939438A-44BF-4928-9333-7B31683BC351}" destId="{FEF83FEF-910F-47C9-ACDC-5AC5E3640963}" srcOrd="1" destOrd="0" presId="urn:microsoft.com/office/officeart/2005/8/layout/hList9"/>
    <dgm:cxn modelId="{AC20120A-86E7-41A1-B02F-246B1C8E75C5}" type="presParOf" srcId="{22DD6CA3-3896-4C81-9E09-8D68336E5499}" destId="{C897AAA4-D374-465A-99AA-1107D3F98632}" srcOrd="7" destOrd="0" presId="urn:microsoft.com/office/officeart/2005/8/layout/hList9"/>
    <dgm:cxn modelId="{FCB230AD-FFE9-4A52-A9B0-81685C499B12}" type="presParOf" srcId="{22DD6CA3-3896-4C81-9E09-8D68336E5499}" destId="{1D9ECE89-59BA-47E4-97F9-DB4FF609C98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6C4A7-E9E8-4913-AA41-DD1EB6957CF2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6EFF4E-E95F-4109-93F4-70B2F292F049}">
      <dgm:prSet phldrT="[Text]"/>
      <dgm:spPr/>
      <dgm:t>
        <a:bodyPr/>
        <a:lstStyle/>
        <a:p>
          <a:r>
            <a:rPr lang="en-US" dirty="0" smtClean="0"/>
            <a:t>Mindset</a:t>
          </a:r>
          <a:endParaRPr lang="en-US" dirty="0"/>
        </a:p>
      </dgm:t>
    </dgm:pt>
    <dgm:pt modelId="{3AFCAE56-7AEA-4532-BB67-296307A2739C}" type="parTrans" cxnId="{8F880686-1E29-481E-9E29-71E1516CE03C}">
      <dgm:prSet/>
      <dgm:spPr/>
      <dgm:t>
        <a:bodyPr/>
        <a:lstStyle/>
        <a:p>
          <a:endParaRPr lang="en-US"/>
        </a:p>
      </dgm:t>
    </dgm:pt>
    <dgm:pt modelId="{372A563C-5668-4351-B142-478BAD93C079}" type="sibTrans" cxnId="{8F880686-1E29-481E-9E29-71E1516CE03C}">
      <dgm:prSet/>
      <dgm:spPr/>
      <dgm:t>
        <a:bodyPr/>
        <a:lstStyle/>
        <a:p>
          <a:endParaRPr lang="en-US"/>
        </a:p>
      </dgm:t>
    </dgm:pt>
    <dgm:pt modelId="{BA037676-EB7E-4317-A0BC-3A99B02F9B1C}">
      <dgm:prSet phldrT="[Text]"/>
      <dgm:spPr/>
      <dgm:t>
        <a:bodyPr/>
        <a:lstStyle/>
        <a:p>
          <a:r>
            <a:rPr lang="en-US" dirty="0" smtClean="0"/>
            <a:t> Principles</a:t>
          </a:r>
          <a:endParaRPr lang="en-US" dirty="0"/>
        </a:p>
      </dgm:t>
    </dgm:pt>
    <dgm:pt modelId="{2FED6E06-081B-42BE-8F91-01B3589B3F84}" type="parTrans" cxnId="{520E3618-A428-453C-BF55-FC922A6CCA52}">
      <dgm:prSet/>
      <dgm:spPr/>
      <dgm:t>
        <a:bodyPr/>
        <a:lstStyle/>
        <a:p>
          <a:endParaRPr lang="en-US"/>
        </a:p>
      </dgm:t>
    </dgm:pt>
    <dgm:pt modelId="{730BF7ED-26A9-4090-A32B-948BA130042F}" type="sibTrans" cxnId="{520E3618-A428-453C-BF55-FC922A6CCA52}">
      <dgm:prSet/>
      <dgm:spPr/>
      <dgm:t>
        <a:bodyPr/>
        <a:lstStyle/>
        <a:p>
          <a:endParaRPr lang="en-US"/>
        </a:p>
      </dgm:t>
    </dgm:pt>
    <dgm:pt modelId="{8A540767-2A3B-4A94-A80B-B735FAEF7FB4}">
      <dgm:prSet phldrT="[Text]"/>
      <dgm:spPr/>
      <dgm:t>
        <a:bodyPr/>
        <a:lstStyle/>
        <a:p>
          <a:r>
            <a:rPr lang="en-US" dirty="0" smtClean="0"/>
            <a:t>Practices</a:t>
          </a:r>
          <a:endParaRPr lang="en-US" dirty="0"/>
        </a:p>
      </dgm:t>
    </dgm:pt>
    <dgm:pt modelId="{9410A775-945A-4233-990F-CDC54E99269B}" type="parTrans" cxnId="{BEDE5E0C-720A-4423-B26E-5DEB169A7F83}">
      <dgm:prSet/>
      <dgm:spPr/>
      <dgm:t>
        <a:bodyPr/>
        <a:lstStyle/>
        <a:p>
          <a:endParaRPr lang="en-US"/>
        </a:p>
      </dgm:t>
    </dgm:pt>
    <dgm:pt modelId="{F438B22F-D54C-48BD-AA3A-8AF3EF860085}" type="sibTrans" cxnId="{BEDE5E0C-720A-4423-B26E-5DEB169A7F83}">
      <dgm:prSet/>
      <dgm:spPr/>
      <dgm:t>
        <a:bodyPr/>
        <a:lstStyle/>
        <a:p>
          <a:endParaRPr lang="en-US"/>
        </a:p>
      </dgm:t>
    </dgm:pt>
    <dgm:pt modelId="{BFDC4EEF-B42D-4B03-ACEB-987566697509}">
      <dgm:prSet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B487010F-1456-40DF-8FA1-CFABB8FCBB41}" type="parTrans" cxnId="{04B84F8A-C0E7-426E-8F7B-3373AB9E4A62}">
      <dgm:prSet/>
      <dgm:spPr/>
      <dgm:t>
        <a:bodyPr/>
        <a:lstStyle/>
        <a:p>
          <a:endParaRPr lang="en-US"/>
        </a:p>
      </dgm:t>
    </dgm:pt>
    <dgm:pt modelId="{813E61AC-13A3-43EF-8AAE-F2C7FA15C5C2}" type="sibTrans" cxnId="{04B84F8A-C0E7-426E-8F7B-3373AB9E4A62}">
      <dgm:prSet/>
      <dgm:spPr/>
      <dgm:t>
        <a:bodyPr/>
        <a:lstStyle/>
        <a:p>
          <a:endParaRPr lang="en-US"/>
        </a:p>
      </dgm:t>
    </dgm:pt>
    <dgm:pt modelId="{AE893FCF-B71C-45CC-9C96-9C2FC0C9CEF4}" type="pres">
      <dgm:prSet presAssocID="{26C6C4A7-E9E8-4913-AA41-DD1EB6957CF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185EFC-F982-4F84-9975-7783DB37CBAC}" type="pres">
      <dgm:prSet presAssocID="{8A540767-2A3B-4A94-A80B-B735FAEF7FB4}" presName="ChildAccent4" presStyleCnt="0"/>
      <dgm:spPr/>
    </dgm:pt>
    <dgm:pt modelId="{A0FEEE36-1B67-4056-AEDA-8715FF558D2B}" type="pres">
      <dgm:prSet presAssocID="{8A540767-2A3B-4A94-A80B-B735FAEF7FB4}" presName="ChildAccent" presStyleLbl="alignImgPlace1" presStyleIdx="0" presStyleCnt="4" custScaleX="110000" custScaleY="110000"/>
      <dgm:spPr/>
      <dgm:t>
        <a:bodyPr/>
        <a:lstStyle/>
        <a:p>
          <a:endParaRPr lang="en-US"/>
        </a:p>
      </dgm:t>
    </dgm:pt>
    <dgm:pt modelId="{542BFCD9-2955-4163-B866-5C7908BFC514}" type="pres">
      <dgm:prSet presAssocID="{8A540767-2A3B-4A94-A80B-B735FAEF7FB4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F9EAB-7830-44F5-B3AD-7F23CEEE4B97}" type="pres">
      <dgm:prSet presAssocID="{8A540767-2A3B-4A94-A80B-B735FAEF7FB4}" presName="Parent4" presStyleLbl="node1" presStyleIdx="0" presStyleCnt="4" custScaleX="110000" custScaleY="11000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0931F-1B44-4749-AEAD-8DE0F300557A}" type="pres">
      <dgm:prSet presAssocID="{BA037676-EB7E-4317-A0BC-3A99B02F9B1C}" presName="ChildAccent3" presStyleCnt="0"/>
      <dgm:spPr/>
    </dgm:pt>
    <dgm:pt modelId="{488250BF-AE41-442E-8821-4FEBB42AFC97}" type="pres">
      <dgm:prSet presAssocID="{BA037676-EB7E-4317-A0BC-3A99B02F9B1C}" presName="ChildAccent" presStyleLbl="alignImgPlace1" presStyleIdx="1" presStyleCnt="4" custScaleX="110000" custScaleY="110000"/>
      <dgm:spPr/>
      <dgm:t>
        <a:bodyPr/>
        <a:lstStyle/>
        <a:p>
          <a:endParaRPr lang="en-US"/>
        </a:p>
      </dgm:t>
    </dgm:pt>
    <dgm:pt modelId="{A7DBB5AC-0070-4012-8889-4B491386FE01}" type="pres">
      <dgm:prSet presAssocID="{BA037676-EB7E-4317-A0BC-3A99B02F9B1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D30F9-DBDC-4354-A89D-B2EC295D5943}" type="pres">
      <dgm:prSet presAssocID="{BA037676-EB7E-4317-A0BC-3A99B02F9B1C}" presName="Parent3" presStyleLbl="node1" presStyleIdx="1" presStyleCnt="4" custScaleX="110000" custScaleY="11000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75620-F77E-4CE1-801C-941CA2D8190C}" type="pres">
      <dgm:prSet presAssocID="{BFDC4EEF-B42D-4B03-ACEB-987566697509}" presName="ChildAccent2" presStyleCnt="0"/>
      <dgm:spPr/>
    </dgm:pt>
    <dgm:pt modelId="{5A5D4272-A232-46F0-BAF7-A11C4CC53248}" type="pres">
      <dgm:prSet presAssocID="{BFDC4EEF-B42D-4B03-ACEB-987566697509}" presName="ChildAccent" presStyleLbl="alignImgPlace1" presStyleIdx="2" presStyleCnt="4" custScaleX="110000" custScaleY="110000"/>
      <dgm:spPr/>
    </dgm:pt>
    <dgm:pt modelId="{AC40B7DA-C8FE-4835-A0A4-B164FC3D2D3E}" type="pres">
      <dgm:prSet presAssocID="{BFDC4EEF-B42D-4B03-ACEB-98756669750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BA8F5E-5FFB-4545-B437-B3208BD4A8BF}" type="pres">
      <dgm:prSet presAssocID="{BFDC4EEF-B42D-4B03-ACEB-987566697509}" presName="Parent2" presStyleLbl="node1" presStyleIdx="2" presStyleCnt="4" custScaleX="110000" custScaleY="11000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5BF43-406C-4260-B939-B5E34463255F}" type="pres">
      <dgm:prSet presAssocID="{466EFF4E-E95F-4109-93F4-70B2F292F049}" presName="ChildAccent1" presStyleCnt="0"/>
      <dgm:spPr/>
    </dgm:pt>
    <dgm:pt modelId="{2D1E9044-889B-45D0-92D9-0764920D325C}" type="pres">
      <dgm:prSet presAssocID="{466EFF4E-E95F-4109-93F4-70B2F292F049}" presName="ChildAccent" presStyleLbl="alignImgPlace1" presStyleIdx="3" presStyleCnt="4" custScaleX="110000" custScaleY="110000"/>
      <dgm:spPr/>
      <dgm:t>
        <a:bodyPr/>
        <a:lstStyle/>
        <a:p>
          <a:endParaRPr lang="en-US"/>
        </a:p>
      </dgm:t>
    </dgm:pt>
    <dgm:pt modelId="{AFA7AD89-248F-4E66-89D4-5C54619CDC82}" type="pres">
      <dgm:prSet presAssocID="{466EFF4E-E95F-4109-93F4-70B2F292F04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8705A-37FB-402A-A172-206ABBB99D95}" type="pres">
      <dgm:prSet presAssocID="{466EFF4E-E95F-4109-93F4-70B2F292F049}" presName="Parent1" presStyleLbl="node1" presStyleIdx="3" presStyleCnt="4" custScaleX="110000" custScaleY="11000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84FAE3-58A0-4681-BBDD-ECA27801C37B}" type="presOf" srcId="{26C6C4A7-E9E8-4913-AA41-DD1EB6957CF2}" destId="{AE893FCF-B71C-45CC-9C96-9C2FC0C9CEF4}" srcOrd="0" destOrd="0" presId="urn:microsoft.com/office/officeart/2011/layout/InterconnectedBlockProcess"/>
    <dgm:cxn modelId="{520E3618-A428-453C-BF55-FC922A6CCA52}" srcId="{26C6C4A7-E9E8-4913-AA41-DD1EB6957CF2}" destId="{BA037676-EB7E-4317-A0BC-3A99B02F9B1C}" srcOrd="2" destOrd="0" parTransId="{2FED6E06-081B-42BE-8F91-01B3589B3F84}" sibTransId="{730BF7ED-26A9-4090-A32B-948BA130042F}"/>
    <dgm:cxn modelId="{0D595057-F429-4AC5-8DB0-3E7240531D40}" type="presOf" srcId="{466EFF4E-E95F-4109-93F4-70B2F292F049}" destId="{AE28705A-37FB-402A-A172-206ABBB99D95}" srcOrd="0" destOrd="0" presId="urn:microsoft.com/office/officeart/2011/layout/InterconnectedBlockProcess"/>
    <dgm:cxn modelId="{BEDE5E0C-720A-4423-B26E-5DEB169A7F83}" srcId="{26C6C4A7-E9E8-4913-AA41-DD1EB6957CF2}" destId="{8A540767-2A3B-4A94-A80B-B735FAEF7FB4}" srcOrd="3" destOrd="0" parTransId="{9410A775-945A-4233-990F-CDC54E99269B}" sibTransId="{F438B22F-D54C-48BD-AA3A-8AF3EF860085}"/>
    <dgm:cxn modelId="{B016ED7E-DAC7-4FEA-B8CB-4492FE631CEF}" type="presOf" srcId="{8A540767-2A3B-4A94-A80B-B735FAEF7FB4}" destId="{E9DF9EAB-7830-44F5-B3AD-7F23CEEE4B97}" srcOrd="0" destOrd="0" presId="urn:microsoft.com/office/officeart/2011/layout/InterconnectedBlockProcess"/>
    <dgm:cxn modelId="{7059EED2-8BCA-437C-91A2-FF370C520206}" type="presOf" srcId="{BFDC4EEF-B42D-4B03-ACEB-987566697509}" destId="{B6BA8F5E-5FFB-4545-B437-B3208BD4A8BF}" srcOrd="0" destOrd="0" presId="urn:microsoft.com/office/officeart/2011/layout/InterconnectedBlockProcess"/>
    <dgm:cxn modelId="{9F445EFD-41BB-4365-B66A-CCA441470936}" type="presOf" srcId="{BA037676-EB7E-4317-A0BC-3A99B02F9B1C}" destId="{7C3D30F9-DBDC-4354-A89D-B2EC295D5943}" srcOrd="0" destOrd="0" presId="urn:microsoft.com/office/officeart/2011/layout/InterconnectedBlockProcess"/>
    <dgm:cxn modelId="{8F880686-1E29-481E-9E29-71E1516CE03C}" srcId="{26C6C4A7-E9E8-4913-AA41-DD1EB6957CF2}" destId="{466EFF4E-E95F-4109-93F4-70B2F292F049}" srcOrd="0" destOrd="0" parTransId="{3AFCAE56-7AEA-4532-BB67-296307A2739C}" sibTransId="{372A563C-5668-4351-B142-478BAD93C079}"/>
    <dgm:cxn modelId="{04B84F8A-C0E7-426E-8F7B-3373AB9E4A62}" srcId="{26C6C4A7-E9E8-4913-AA41-DD1EB6957CF2}" destId="{BFDC4EEF-B42D-4B03-ACEB-987566697509}" srcOrd="1" destOrd="0" parTransId="{B487010F-1456-40DF-8FA1-CFABB8FCBB41}" sibTransId="{813E61AC-13A3-43EF-8AAE-F2C7FA15C5C2}"/>
    <dgm:cxn modelId="{827FB4E9-B4E2-44A8-9504-868408A2D1BD}" type="presParOf" srcId="{AE893FCF-B71C-45CC-9C96-9C2FC0C9CEF4}" destId="{97185EFC-F982-4F84-9975-7783DB37CBAC}" srcOrd="0" destOrd="0" presId="urn:microsoft.com/office/officeart/2011/layout/InterconnectedBlockProcess"/>
    <dgm:cxn modelId="{0C7D4A90-BDD5-429D-A6F1-0FDC1DD459CB}" type="presParOf" srcId="{97185EFC-F982-4F84-9975-7783DB37CBAC}" destId="{A0FEEE36-1B67-4056-AEDA-8715FF558D2B}" srcOrd="0" destOrd="0" presId="urn:microsoft.com/office/officeart/2011/layout/InterconnectedBlockProcess"/>
    <dgm:cxn modelId="{12B384D8-E971-4619-80D7-460385F5FBB9}" type="presParOf" srcId="{AE893FCF-B71C-45CC-9C96-9C2FC0C9CEF4}" destId="{542BFCD9-2955-4163-B866-5C7908BFC514}" srcOrd="1" destOrd="0" presId="urn:microsoft.com/office/officeart/2011/layout/InterconnectedBlockProcess"/>
    <dgm:cxn modelId="{A524A27D-4318-4F64-8FCC-745D491BD5B0}" type="presParOf" srcId="{AE893FCF-B71C-45CC-9C96-9C2FC0C9CEF4}" destId="{E9DF9EAB-7830-44F5-B3AD-7F23CEEE4B97}" srcOrd="2" destOrd="0" presId="urn:microsoft.com/office/officeart/2011/layout/InterconnectedBlockProcess"/>
    <dgm:cxn modelId="{2AFC9706-BF97-4FC9-A4B3-BA27FBD4AA6D}" type="presParOf" srcId="{AE893FCF-B71C-45CC-9C96-9C2FC0C9CEF4}" destId="{0640931F-1B44-4749-AEAD-8DE0F300557A}" srcOrd="3" destOrd="0" presId="urn:microsoft.com/office/officeart/2011/layout/InterconnectedBlockProcess"/>
    <dgm:cxn modelId="{1027C530-0A06-4328-858D-9F8892AFF697}" type="presParOf" srcId="{0640931F-1B44-4749-AEAD-8DE0F300557A}" destId="{488250BF-AE41-442E-8821-4FEBB42AFC97}" srcOrd="0" destOrd="0" presId="urn:microsoft.com/office/officeart/2011/layout/InterconnectedBlockProcess"/>
    <dgm:cxn modelId="{A510B91A-89AF-46B2-BC3A-5AA3C9775933}" type="presParOf" srcId="{AE893FCF-B71C-45CC-9C96-9C2FC0C9CEF4}" destId="{A7DBB5AC-0070-4012-8889-4B491386FE01}" srcOrd="4" destOrd="0" presId="urn:microsoft.com/office/officeart/2011/layout/InterconnectedBlockProcess"/>
    <dgm:cxn modelId="{4ED88E84-1805-4943-A048-A69E388F6804}" type="presParOf" srcId="{AE893FCF-B71C-45CC-9C96-9C2FC0C9CEF4}" destId="{7C3D30F9-DBDC-4354-A89D-B2EC295D5943}" srcOrd="5" destOrd="0" presId="urn:microsoft.com/office/officeart/2011/layout/InterconnectedBlockProcess"/>
    <dgm:cxn modelId="{DEBE1A0F-9BD7-4EB6-8D69-1B70994F3E6E}" type="presParOf" srcId="{AE893FCF-B71C-45CC-9C96-9C2FC0C9CEF4}" destId="{4C575620-F77E-4CE1-801C-941CA2D8190C}" srcOrd="6" destOrd="0" presId="urn:microsoft.com/office/officeart/2011/layout/InterconnectedBlockProcess"/>
    <dgm:cxn modelId="{B84B83CB-0CEF-4A2A-862F-56D9F85A1A9F}" type="presParOf" srcId="{4C575620-F77E-4CE1-801C-941CA2D8190C}" destId="{5A5D4272-A232-46F0-BAF7-A11C4CC53248}" srcOrd="0" destOrd="0" presId="urn:microsoft.com/office/officeart/2011/layout/InterconnectedBlockProcess"/>
    <dgm:cxn modelId="{F15A86AA-691A-4976-B57B-8F2D30A06FD9}" type="presParOf" srcId="{AE893FCF-B71C-45CC-9C96-9C2FC0C9CEF4}" destId="{AC40B7DA-C8FE-4835-A0A4-B164FC3D2D3E}" srcOrd="7" destOrd="0" presId="urn:microsoft.com/office/officeart/2011/layout/InterconnectedBlockProcess"/>
    <dgm:cxn modelId="{8FA190F9-46B7-44D3-A9AA-FF517D334A27}" type="presParOf" srcId="{AE893FCF-B71C-45CC-9C96-9C2FC0C9CEF4}" destId="{B6BA8F5E-5FFB-4545-B437-B3208BD4A8BF}" srcOrd="8" destOrd="0" presId="urn:microsoft.com/office/officeart/2011/layout/InterconnectedBlockProcess"/>
    <dgm:cxn modelId="{A1A7E7F4-5633-4397-9763-DBA5BB3EAE29}" type="presParOf" srcId="{AE893FCF-B71C-45CC-9C96-9C2FC0C9CEF4}" destId="{25C5BF43-406C-4260-B939-B5E34463255F}" srcOrd="9" destOrd="0" presId="urn:microsoft.com/office/officeart/2011/layout/InterconnectedBlockProcess"/>
    <dgm:cxn modelId="{01AC9325-5E36-46D1-B432-0C0113DCFC2C}" type="presParOf" srcId="{25C5BF43-406C-4260-B939-B5E34463255F}" destId="{2D1E9044-889B-45D0-92D9-0764920D325C}" srcOrd="0" destOrd="0" presId="urn:microsoft.com/office/officeart/2011/layout/InterconnectedBlockProcess"/>
    <dgm:cxn modelId="{B8725A5E-7065-409F-B308-F13B03C9EC6B}" type="presParOf" srcId="{AE893FCF-B71C-45CC-9C96-9C2FC0C9CEF4}" destId="{AFA7AD89-248F-4E66-89D4-5C54619CDC82}" srcOrd="10" destOrd="0" presId="urn:microsoft.com/office/officeart/2011/layout/InterconnectedBlockProcess"/>
    <dgm:cxn modelId="{111D1E46-8587-4312-A59B-82DD596666AB}" type="presParOf" srcId="{AE893FCF-B71C-45CC-9C96-9C2FC0C9CEF4}" destId="{AE28705A-37FB-402A-A172-206ABBB99D95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26E226-3C72-4386-B342-7076707CDC8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2DCD2C-EE56-4C63-BECF-F28E2979D2A7}">
      <dgm:prSet phldrT="[Text]"/>
      <dgm:spPr/>
      <dgm:t>
        <a:bodyPr/>
        <a:lstStyle/>
        <a:p>
          <a:r>
            <a:rPr lang="en-US" dirty="0" smtClean="0"/>
            <a:t>TDD</a:t>
          </a:r>
          <a:endParaRPr lang="en-US" dirty="0"/>
        </a:p>
      </dgm:t>
    </dgm:pt>
    <dgm:pt modelId="{F347E89A-89A4-4A93-814E-8779150A9F7C}" type="parTrans" cxnId="{E0229C21-8F56-4653-9ECA-95D4C0F7A90B}">
      <dgm:prSet/>
      <dgm:spPr/>
      <dgm:t>
        <a:bodyPr/>
        <a:lstStyle/>
        <a:p>
          <a:endParaRPr lang="en-US"/>
        </a:p>
      </dgm:t>
    </dgm:pt>
    <dgm:pt modelId="{9B8D08A7-7852-47A5-91EF-96CC5D8867A3}" type="sibTrans" cxnId="{E0229C21-8F56-4653-9ECA-95D4C0F7A90B}">
      <dgm:prSet/>
      <dgm:spPr/>
      <dgm:t>
        <a:bodyPr/>
        <a:lstStyle/>
        <a:p>
          <a:r>
            <a:rPr lang="en-US" dirty="0" smtClean="0"/>
            <a:t>XP</a:t>
          </a:r>
          <a:endParaRPr lang="en-US" dirty="0"/>
        </a:p>
      </dgm:t>
    </dgm:pt>
    <dgm:pt modelId="{D775E154-3AAB-4DE8-B26D-859BC48EB787}">
      <dgm:prSet phldrT="[Text]"/>
      <dgm:spPr/>
      <dgm:t>
        <a:bodyPr/>
        <a:lstStyle/>
        <a:p>
          <a:r>
            <a:rPr lang="en-US" dirty="0" smtClean="0"/>
            <a:t>Pair Programming</a:t>
          </a:r>
          <a:endParaRPr lang="en-US" dirty="0"/>
        </a:p>
      </dgm:t>
    </dgm:pt>
    <dgm:pt modelId="{BB12D3C4-9737-4F85-B037-54E9DFB9C0C6}" type="parTrans" cxnId="{F70ABD83-C841-4CA4-8A76-50FE9399912E}">
      <dgm:prSet/>
      <dgm:spPr/>
      <dgm:t>
        <a:bodyPr/>
        <a:lstStyle/>
        <a:p>
          <a:endParaRPr lang="en-US"/>
        </a:p>
      </dgm:t>
    </dgm:pt>
    <dgm:pt modelId="{DBBC4F64-9295-4558-A610-6E0EEEB8CBD0}" type="sibTrans" cxnId="{F70ABD83-C841-4CA4-8A76-50FE9399912E}">
      <dgm:prSet/>
      <dgm:spPr/>
      <dgm:t>
        <a:bodyPr/>
        <a:lstStyle/>
        <a:p>
          <a:endParaRPr lang="en-US"/>
        </a:p>
      </dgm:t>
    </dgm:pt>
    <dgm:pt modelId="{C5283D0A-277F-49FD-889B-739A8BD2769A}">
      <dgm:prSet phldrT="[Text]"/>
      <dgm:spPr/>
      <dgm:t>
        <a:bodyPr/>
        <a:lstStyle/>
        <a:p>
          <a:r>
            <a:rPr lang="en-US" dirty="0" smtClean="0"/>
            <a:t>CI/CD</a:t>
          </a:r>
          <a:endParaRPr lang="en-US" dirty="0"/>
        </a:p>
      </dgm:t>
    </dgm:pt>
    <dgm:pt modelId="{CD72FFA4-6C26-49BA-B949-9991AD2901BF}" type="parTrans" cxnId="{CC597AFC-9F39-482D-83FC-8D2F54E13A99}">
      <dgm:prSet/>
      <dgm:spPr/>
      <dgm:t>
        <a:bodyPr/>
        <a:lstStyle/>
        <a:p>
          <a:endParaRPr lang="en-US"/>
        </a:p>
      </dgm:t>
    </dgm:pt>
    <dgm:pt modelId="{3DCF79CD-069A-4184-94AC-DB65685679EE}" type="sibTrans" cxnId="{CC597AFC-9F39-482D-83FC-8D2F54E13A99}">
      <dgm:prSet/>
      <dgm:spPr/>
      <dgm:t>
        <a:bodyPr/>
        <a:lstStyle/>
        <a:p>
          <a:r>
            <a:rPr lang="en-US" dirty="0" smtClean="0"/>
            <a:t>Coding Standard</a:t>
          </a:r>
          <a:endParaRPr lang="en-US" dirty="0"/>
        </a:p>
      </dgm:t>
    </dgm:pt>
    <dgm:pt modelId="{680D41DB-BFFE-4215-9BF2-4CBCC46C20E2}">
      <dgm:prSet phldrT="[Text]"/>
      <dgm:spPr/>
      <dgm:t>
        <a:bodyPr/>
        <a:lstStyle/>
        <a:p>
          <a:r>
            <a:rPr lang="en-US" dirty="0" smtClean="0"/>
            <a:t>Planning Game</a:t>
          </a:r>
          <a:endParaRPr lang="en-US" dirty="0"/>
        </a:p>
      </dgm:t>
    </dgm:pt>
    <dgm:pt modelId="{445FAB78-D9E8-47C8-B720-8B4AB4783AA7}" type="parTrans" cxnId="{0ABEA18F-4704-4AAC-AB93-B2B7B6375161}">
      <dgm:prSet/>
      <dgm:spPr/>
      <dgm:t>
        <a:bodyPr/>
        <a:lstStyle/>
        <a:p>
          <a:endParaRPr lang="en-US"/>
        </a:p>
      </dgm:t>
    </dgm:pt>
    <dgm:pt modelId="{BCB64E95-A118-4942-9EB7-B78330B89153}" type="sibTrans" cxnId="{0ABEA18F-4704-4AAC-AB93-B2B7B6375161}">
      <dgm:prSet/>
      <dgm:spPr/>
      <dgm:t>
        <a:bodyPr/>
        <a:lstStyle/>
        <a:p>
          <a:endParaRPr lang="en-US"/>
        </a:p>
      </dgm:t>
    </dgm:pt>
    <dgm:pt modelId="{395E2D9C-3A72-476C-A549-3F9F57A4CA7C}">
      <dgm:prSet phldrT="[Text]"/>
      <dgm:spPr/>
      <dgm:t>
        <a:bodyPr/>
        <a:lstStyle/>
        <a:p>
          <a:r>
            <a:rPr lang="en-US" dirty="0" smtClean="0"/>
            <a:t>Lean</a:t>
          </a:r>
          <a:endParaRPr lang="en-US" dirty="0"/>
        </a:p>
      </dgm:t>
    </dgm:pt>
    <dgm:pt modelId="{3C099523-CA1C-4EB8-93C6-BDC22B2630A2}" type="parTrans" cxnId="{CFD6FD1A-8D36-408F-A0B3-4053DF79F204}">
      <dgm:prSet/>
      <dgm:spPr/>
      <dgm:t>
        <a:bodyPr/>
        <a:lstStyle/>
        <a:p>
          <a:endParaRPr lang="en-US"/>
        </a:p>
      </dgm:t>
    </dgm:pt>
    <dgm:pt modelId="{836013F1-0BEC-4C19-AB79-5C4574CF088F}" type="sibTrans" cxnId="{CFD6FD1A-8D36-408F-A0B3-4053DF79F204}">
      <dgm:prSet/>
      <dgm:spPr/>
      <dgm:t>
        <a:bodyPr/>
        <a:lstStyle/>
        <a:p>
          <a:r>
            <a:rPr lang="en-US" dirty="0" smtClean="0"/>
            <a:t>SCRUM</a:t>
          </a:r>
          <a:endParaRPr lang="en-US" dirty="0"/>
        </a:p>
      </dgm:t>
    </dgm:pt>
    <dgm:pt modelId="{FC4D1862-9ECF-435A-8D58-117EC6983891}">
      <dgm:prSet phldrT="[Text]"/>
      <dgm:spPr/>
      <dgm:t>
        <a:bodyPr/>
        <a:lstStyle/>
        <a:p>
          <a:r>
            <a:rPr lang="en-US" dirty="0" smtClean="0"/>
            <a:t>Refactoring</a:t>
          </a:r>
          <a:endParaRPr lang="en-US" dirty="0"/>
        </a:p>
      </dgm:t>
    </dgm:pt>
    <dgm:pt modelId="{85CD2917-7122-43E5-9A38-368E18328616}" type="parTrans" cxnId="{7EB25185-E02C-4ADA-9C1C-A98A3807AAA5}">
      <dgm:prSet/>
      <dgm:spPr/>
      <dgm:t>
        <a:bodyPr/>
        <a:lstStyle/>
        <a:p>
          <a:endParaRPr lang="en-US"/>
        </a:p>
      </dgm:t>
    </dgm:pt>
    <dgm:pt modelId="{B1B0407F-3EC8-4349-A3EE-DEA8587B8EE9}" type="sibTrans" cxnId="{7EB25185-E02C-4ADA-9C1C-A98A3807AAA5}">
      <dgm:prSet/>
      <dgm:spPr/>
      <dgm:t>
        <a:bodyPr/>
        <a:lstStyle/>
        <a:p>
          <a:endParaRPr lang="en-US"/>
        </a:p>
      </dgm:t>
    </dgm:pt>
    <dgm:pt modelId="{687D7CEB-38C7-4906-9D49-5EBB2317A33D}">
      <dgm:prSet/>
      <dgm:spPr/>
      <dgm:t>
        <a:bodyPr/>
        <a:lstStyle/>
        <a:p>
          <a:r>
            <a:rPr lang="en-US" dirty="0" smtClean="0"/>
            <a:t>Time boxed</a:t>
          </a:r>
          <a:endParaRPr lang="en-US" dirty="0"/>
        </a:p>
      </dgm:t>
    </dgm:pt>
    <dgm:pt modelId="{0623A8C9-5C1B-4C06-873A-1B585A979DDE}" type="parTrans" cxnId="{001FD20C-661B-41DB-AE83-48432B1C041F}">
      <dgm:prSet/>
      <dgm:spPr/>
      <dgm:t>
        <a:bodyPr/>
        <a:lstStyle/>
        <a:p>
          <a:endParaRPr lang="en-US"/>
        </a:p>
      </dgm:t>
    </dgm:pt>
    <dgm:pt modelId="{3A644BC2-AC11-4531-8CCE-48EDA5B9AE18}" type="sibTrans" cxnId="{001FD20C-661B-41DB-AE83-48432B1C041F}">
      <dgm:prSet/>
      <dgm:spPr/>
      <dgm:t>
        <a:bodyPr/>
        <a:lstStyle/>
        <a:p>
          <a:r>
            <a:rPr lang="en-US" dirty="0" smtClean="0"/>
            <a:t>Increment</a:t>
          </a:r>
          <a:endParaRPr lang="en-US" dirty="0"/>
        </a:p>
      </dgm:t>
    </dgm:pt>
    <dgm:pt modelId="{BA58B29E-DF47-48A0-8E62-A0520B732E16}">
      <dgm:prSet/>
      <dgm:spPr/>
      <dgm:t>
        <a:bodyPr/>
        <a:lstStyle/>
        <a:p>
          <a:r>
            <a:rPr lang="en-US" dirty="0" smtClean="0"/>
            <a:t>Kanban</a:t>
          </a:r>
          <a:endParaRPr lang="en-US" dirty="0"/>
        </a:p>
      </dgm:t>
    </dgm:pt>
    <dgm:pt modelId="{B3E14AA6-CE19-46E2-AD63-6F32968B6B40}" type="parTrans" cxnId="{39C9163C-EB35-48A7-9442-80E2CD5D87CC}">
      <dgm:prSet/>
      <dgm:spPr/>
      <dgm:t>
        <a:bodyPr/>
        <a:lstStyle/>
        <a:p>
          <a:endParaRPr lang="en-US"/>
        </a:p>
      </dgm:t>
    </dgm:pt>
    <dgm:pt modelId="{D363AD93-4426-460D-8E61-41DA860C1CA4}" type="sibTrans" cxnId="{39C9163C-EB35-48A7-9442-80E2CD5D87CC}">
      <dgm:prSet/>
      <dgm:spPr/>
      <dgm:t>
        <a:bodyPr/>
        <a:lstStyle/>
        <a:p>
          <a:endParaRPr lang="en-US"/>
        </a:p>
      </dgm:t>
    </dgm:pt>
    <dgm:pt modelId="{569F9B5B-BC78-4DD1-9F15-F0B546BA5C03}" type="pres">
      <dgm:prSet presAssocID="{2026E226-3C72-4386-B342-7076707CDC8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51AF9B-9CAB-449B-8BB0-83373BD39C1F}" type="pres">
      <dgm:prSet presAssocID="{582DCD2C-EE56-4C63-BECF-F28E2979D2A7}" presName="composite" presStyleCnt="0"/>
      <dgm:spPr/>
    </dgm:pt>
    <dgm:pt modelId="{E695A54A-5483-4778-BE9D-A261B7BFB986}" type="pres">
      <dgm:prSet presAssocID="{582DCD2C-EE56-4C63-BECF-F28E2979D2A7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EB2D0-3418-4022-AB36-C17E95B8796A}" type="pres">
      <dgm:prSet presAssocID="{582DCD2C-EE56-4C63-BECF-F28E2979D2A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E57D1-B08F-43C2-9662-8F21200C1070}" type="pres">
      <dgm:prSet presAssocID="{582DCD2C-EE56-4C63-BECF-F28E2979D2A7}" presName="BalanceSpacing" presStyleCnt="0"/>
      <dgm:spPr/>
    </dgm:pt>
    <dgm:pt modelId="{1D429AA5-702F-4C71-8BE7-208F4C6771F5}" type="pres">
      <dgm:prSet presAssocID="{582DCD2C-EE56-4C63-BECF-F28E2979D2A7}" presName="BalanceSpacing1" presStyleCnt="0"/>
      <dgm:spPr/>
    </dgm:pt>
    <dgm:pt modelId="{6A87A99B-C578-400C-8055-C810FB91F19C}" type="pres">
      <dgm:prSet presAssocID="{9B8D08A7-7852-47A5-91EF-96CC5D8867A3}" presName="Accent1Text" presStyleLbl="node1" presStyleIdx="1" presStyleCnt="8"/>
      <dgm:spPr/>
      <dgm:t>
        <a:bodyPr/>
        <a:lstStyle/>
        <a:p>
          <a:endParaRPr lang="en-US"/>
        </a:p>
      </dgm:t>
    </dgm:pt>
    <dgm:pt modelId="{01C6EA29-E21A-4828-97C2-25BF3F21060B}" type="pres">
      <dgm:prSet presAssocID="{9B8D08A7-7852-47A5-91EF-96CC5D8867A3}" presName="spaceBetweenRectangles" presStyleCnt="0"/>
      <dgm:spPr/>
    </dgm:pt>
    <dgm:pt modelId="{F996FB9A-9C28-4117-841A-CAD0C78E0549}" type="pres">
      <dgm:prSet presAssocID="{C5283D0A-277F-49FD-889B-739A8BD2769A}" presName="composite" presStyleCnt="0"/>
      <dgm:spPr/>
    </dgm:pt>
    <dgm:pt modelId="{8D56F741-B931-408C-A876-46F2544494FE}" type="pres">
      <dgm:prSet presAssocID="{C5283D0A-277F-49FD-889B-739A8BD2769A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280B5-EDAC-4CC2-9453-70CD5108A27C}" type="pres">
      <dgm:prSet presAssocID="{C5283D0A-277F-49FD-889B-739A8BD2769A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B213C-8ECC-4353-A49C-B1B2A420B967}" type="pres">
      <dgm:prSet presAssocID="{C5283D0A-277F-49FD-889B-739A8BD2769A}" presName="BalanceSpacing" presStyleCnt="0"/>
      <dgm:spPr/>
    </dgm:pt>
    <dgm:pt modelId="{C2C4D170-9F4E-47D3-BBAA-E118EADF6F00}" type="pres">
      <dgm:prSet presAssocID="{C5283D0A-277F-49FD-889B-739A8BD2769A}" presName="BalanceSpacing1" presStyleCnt="0"/>
      <dgm:spPr/>
    </dgm:pt>
    <dgm:pt modelId="{A0E46C96-C016-43B5-AA6C-EC1E86651EA7}" type="pres">
      <dgm:prSet presAssocID="{3DCF79CD-069A-4184-94AC-DB65685679EE}" presName="Accent1Text" presStyleLbl="node1" presStyleIdx="3" presStyleCnt="8"/>
      <dgm:spPr/>
      <dgm:t>
        <a:bodyPr/>
        <a:lstStyle/>
        <a:p>
          <a:endParaRPr lang="en-US"/>
        </a:p>
      </dgm:t>
    </dgm:pt>
    <dgm:pt modelId="{5FFAD949-671E-49D9-9089-739F4754A1D8}" type="pres">
      <dgm:prSet presAssocID="{3DCF79CD-069A-4184-94AC-DB65685679EE}" presName="spaceBetweenRectangles" presStyleCnt="0"/>
      <dgm:spPr/>
    </dgm:pt>
    <dgm:pt modelId="{86052DC4-C720-4FA2-AC56-9E22B43A2D4B}" type="pres">
      <dgm:prSet presAssocID="{395E2D9C-3A72-476C-A549-3F9F57A4CA7C}" presName="composite" presStyleCnt="0"/>
      <dgm:spPr/>
    </dgm:pt>
    <dgm:pt modelId="{96823563-A503-4B3A-A9A6-F006B4E318C9}" type="pres">
      <dgm:prSet presAssocID="{395E2D9C-3A72-476C-A549-3F9F57A4CA7C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E8077-44D5-48A7-9D12-4C54F619E575}" type="pres">
      <dgm:prSet presAssocID="{395E2D9C-3A72-476C-A549-3F9F57A4CA7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20997-3AA9-4E5B-AA76-2A73A4A271CD}" type="pres">
      <dgm:prSet presAssocID="{395E2D9C-3A72-476C-A549-3F9F57A4CA7C}" presName="BalanceSpacing" presStyleCnt="0"/>
      <dgm:spPr/>
    </dgm:pt>
    <dgm:pt modelId="{A860D9CC-1CC5-472B-AAA7-2145AA39A28C}" type="pres">
      <dgm:prSet presAssocID="{395E2D9C-3A72-476C-A549-3F9F57A4CA7C}" presName="BalanceSpacing1" presStyleCnt="0"/>
      <dgm:spPr/>
    </dgm:pt>
    <dgm:pt modelId="{127A6939-497F-45E7-8B06-8DEF88580746}" type="pres">
      <dgm:prSet presAssocID="{836013F1-0BEC-4C19-AB79-5C4574CF088F}" presName="Accent1Text" presStyleLbl="node1" presStyleIdx="5" presStyleCnt="8"/>
      <dgm:spPr/>
      <dgm:t>
        <a:bodyPr/>
        <a:lstStyle/>
        <a:p>
          <a:endParaRPr lang="en-US"/>
        </a:p>
      </dgm:t>
    </dgm:pt>
    <dgm:pt modelId="{DFCE3870-7788-4801-9E5D-68AD56070659}" type="pres">
      <dgm:prSet presAssocID="{836013F1-0BEC-4C19-AB79-5C4574CF088F}" presName="spaceBetweenRectangles" presStyleCnt="0"/>
      <dgm:spPr/>
    </dgm:pt>
    <dgm:pt modelId="{4BA36B27-5FDF-43BD-B6A3-CA537327C66B}" type="pres">
      <dgm:prSet presAssocID="{687D7CEB-38C7-4906-9D49-5EBB2317A33D}" presName="composite" presStyleCnt="0"/>
      <dgm:spPr/>
    </dgm:pt>
    <dgm:pt modelId="{4DEE6DCF-1FFA-405F-8148-EB2D61B5FB04}" type="pres">
      <dgm:prSet presAssocID="{687D7CEB-38C7-4906-9D49-5EBB2317A33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45E36-D0A3-4B39-BE98-ED988AEC10E1}" type="pres">
      <dgm:prSet presAssocID="{687D7CEB-38C7-4906-9D49-5EBB2317A33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0484E-D958-44AB-AE16-4F19145E1B14}" type="pres">
      <dgm:prSet presAssocID="{687D7CEB-38C7-4906-9D49-5EBB2317A33D}" presName="BalanceSpacing" presStyleCnt="0"/>
      <dgm:spPr/>
    </dgm:pt>
    <dgm:pt modelId="{18EE6E7A-0504-4A95-978E-2742E4125A2E}" type="pres">
      <dgm:prSet presAssocID="{687D7CEB-38C7-4906-9D49-5EBB2317A33D}" presName="BalanceSpacing1" presStyleCnt="0"/>
      <dgm:spPr/>
    </dgm:pt>
    <dgm:pt modelId="{9E6DE874-CD91-48D8-834B-E5C4809F55EA}" type="pres">
      <dgm:prSet presAssocID="{3A644BC2-AC11-4531-8CCE-48EDA5B9AE18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A60FC8BD-7EBB-4C51-B1FD-01ADBF87F6DA}" type="presOf" srcId="{BA58B29E-DF47-48A0-8E62-A0520B732E16}" destId="{C9845E36-D0A3-4B39-BE98-ED988AEC10E1}" srcOrd="0" destOrd="0" presId="urn:microsoft.com/office/officeart/2008/layout/AlternatingHexagons"/>
    <dgm:cxn modelId="{066E370E-990D-47F8-9602-AC039661B779}" type="presOf" srcId="{C5283D0A-277F-49FD-889B-739A8BD2769A}" destId="{8D56F741-B931-408C-A876-46F2544494FE}" srcOrd="0" destOrd="0" presId="urn:microsoft.com/office/officeart/2008/layout/AlternatingHexagons"/>
    <dgm:cxn modelId="{D6AEBF5C-7175-4608-B989-DCFE074AB61F}" type="presOf" srcId="{395E2D9C-3A72-476C-A549-3F9F57A4CA7C}" destId="{96823563-A503-4B3A-A9A6-F006B4E318C9}" srcOrd="0" destOrd="0" presId="urn:microsoft.com/office/officeart/2008/layout/AlternatingHexagons"/>
    <dgm:cxn modelId="{F80B0B24-F59E-41AA-A5C6-8A66DA7FDA57}" type="presOf" srcId="{680D41DB-BFFE-4215-9BF2-4CBCC46C20E2}" destId="{75F280B5-EDAC-4CC2-9453-70CD5108A27C}" srcOrd="0" destOrd="0" presId="urn:microsoft.com/office/officeart/2008/layout/AlternatingHexagons"/>
    <dgm:cxn modelId="{F7A13F6A-73F3-491E-BED6-75BB46FB0310}" type="presOf" srcId="{D775E154-3AAB-4DE8-B26D-859BC48EB787}" destId="{CA5EB2D0-3418-4022-AB36-C17E95B8796A}" srcOrd="0" destOrd="0" presId="urn:microsoft.com/office/officeart/2008/layout/AlternatingHexagons"/>
    <dgm:cxn modelId="{39C9163C-EB35-48A7-9442-80E2CD5D87CC}" srcId="{687D7CEB-38C7-4906-9D49-5EBB2317A33D}" destId="{BA58B29E-DF47-48A0-8E62-A0520B732E16}" srcOrd="0" destOrd="0" parTransId="{B3E14AA6-CE19-46E2-AD63-6F32968B6B40}" sibTransId="{D363AD93-4426-460D-8E61-41DA860C1CA4}"/>
    <dgm:cxn modelId="{E0229C21-8F56-4653-9ECA-95D4C0F7A90B}" srcId="{2026E226-3C72-4386-B342-7076707CDC89}" destId="{582DCD2C-EE56-4C63-BECF-F28E2979D2A7}" srcOrd="0" destOrd="0" parTransId="{F347E89A-89A4-4A93-814E-8779150A9F7C}" sibTransId="{9B8D08A7-7852-47A5-91EF-96CC5D8867A3}"/>
    <dgm:cxn modelId="{7EB25185-E02C-4ADA-9C1C-A98A3807AAA5}" srcId="{395E2D9C-3A72-476C-A549-3F9F57A4CA7C}" destId="{FC4D1862-9ECF-435A-8D58-117EC6983891}" srcOrd="0" destOrd="0" parTransId="{85CD2917-7122-43E5-9A38-368E18328616}" sibTransId="{B1B0407F-3EC8-4349-A3EE-DEA8587B8EE9}"/>
    <dgm:cxn modelId="{8B689ECA-AE3B-4599-AE3F-6223ECF167E4}" type="presOf" srcId="{3A644BC2-AC11-4531-8CCE-48EDA5B9AE18}" destId="{9E6DE874-CD91-48D8-834B-E5C4809F55EA}" srcOrd="0" destOrd="0" presId="urn:microsoft.com/office/officeart/2008/layout/AlternatingHexagons"/>
    <dgm:cxn modelId="{ABC29E89-FBBC-451F-A28F-354D29010CB6}" type="presOf" srcId="{FC4D1862-9ECF-435A-8D58-117EC6983891}" destId="{DCEE8077-44D5-48A7-9D12-4C54F619E575}" srcOrd="0" destOrd="0" presId="urn:microsoft.com/office/officeart/2008/layout/AlternatingHexagons"/>
    <dgm:cxn modelId="{1EF8C365-4E7F-485D-AFC9-0E880359D9DA}" type="presOf" srcId="{687D7CEB-38C7-4906-9D49-5EBB2317A33D}" destId="{4DEE6DCF-1FFA-405F-8148-EB2D61B5FB04}" srcOrd="0" destOrd="0" presId="urn:microsoft.com/office/officeart/2008/layout/AlternatingHexagons"/>
    <dgm:cxn modelId="{F70ABD83-C841-4CA4-8A76-50FE9399912E}" srcId="{582DCD2C-EE56-4C63-BECF-F28E2979D2A7}" destId="{D775E154-3AAB-4DE8-B26D-859BC48EB787}" srcOrd="0" destOrd="0" parTransId="{BB12D3C4-9737-4F85-B037-54E9DFB9C0C6}" sibTransId="{DBBC4F64-9295-4558-A610-6E0EEEB8CBD0}"/>
    <dgm:cxn modelId="{E9010AE0-9C54-47F4-BBCF-49AB8912D715}" type="presOf" srcId="{3DCF79CD-069A-4184-94AC-DB65685679EE}" destId="{A0E46C96-C016-43B5-AA6C-EC1E86651EA7}" srcOrd="0" destOrd="0" presId="urn:microsoft.com/office/officeart/2008/layout/AlternatingHexagons"/>
    <dgm:cxn modelId="{FFC3C10C-30EA-4CC7-8655-F6A5827F0DBE}" type="presOf" srcId="{2026E226-3C72-4386-B342-7076707CDC89}" destId="{569F9B5B-BC78-4DD1-9F15-F0B546BA5C03}" srcOrd="0" destOrd="0" presId="urn:microsoft.com/office/officeart/2008/layout/AlternatingHexagons"/>
    <dgm:cxn modelId="{CCA287AA-7B2F-48D2-B8AB-A14F8963550B}" type="presOf" srcId="{9B8D08A7-7852-47A5-91EF-96CC5D8867A3}" destId="{6A87A99B-C578-400C-8055-C810FB91F19C}" srcOrd="0" destOrd="0" presId="urn:microsoft.com/office/officeart/2008/layout/AlternatingHexagons"/>
    <dgm:cxn modelId="{001FD20C-661B-41DB-AE83-48432B1C041F}" srcId="{2026E226-3C72-4386-B342-7076707CDC89}" destId="{687D7CEB-38C7-4906-9D49-5EBB2317A33D}" srcOrd="3" destOrd="0" parTransId="{0623A8C9-5C1B-4C06-873A-1B585A979DDE}" sibTransId="{3A644BC2-AC11-4531-8CCE-48EDA5B9AE18}"/>
    <dgm:cxn modelId="{0ABEA18F-4704-4AAC-AB93-B2B7B6375161}" srcId="{C5283D0A-277F-49FD-889B-739A8BD2769A}" destId="{680D41DB-BFFE-4215-9BF2-4CBCC46C20E2}" srcOrd="0" destOrd="0" parTransId="{445FAB78-D9E8-47C8-B720-8B4AB4783AA7}" sibTransId="{BCB64E95-A118-4942-9EB7-B78330B89153}"/>
    <dgm:cxn modelId="{CFD6FD1A-8D36-408F-A0B3-4053DF79F204}" srcId="{2026E226-3C72-4386-B342-7076707CDC89}" destId="{395E2D9C-3A72-476C-A549-3F9F57A4CA7C}" srcOrd="2" destOrd="0" parTransId="{3C099523-CA1C-4EB8-93C6-BDC22B2630A2}" sibTransId="{836013F1-0BEC-4C19-AB79-5C4574CF088F}"/>
    <dgm:cxn modelId="{CC597AFC-9F39-482D-83FC-8D2F54E13A99}" srcId="{2026E226-3C72-4386-B342-7076707CDC89}" destId="{C5283D0A-277F-49FD-889B-739A8BD2769A}" srcOrd="1" destOrd="0" parTransId="{CD72FFA4-6C26-49BA-B949-9991AD2901BF}" sibTransId="{3DCF79CD-069A-4184-94AC-DB65685679EE}"/>
    <dgm:cxn modelId="{D6B85BE3-6340-42BC-81FA-347172B294B0}" type="presOf" srcId="{836013F1-0BEC-4C19-AB79-5C4574CF088F}" destId="{127A6939-497F-45E7-8B06-8DEF88580746}" srcOrd="0" destOrd="0" presId="urn:microsoft.com/office/officeart/2008/layout/AlternatingHexagons"/>
    <dgm:cxn modelId="{FB97D997-8EA4-4894-8716-47B52464B415}" type="presOf" srcId="{582DCD2C-EE56-4C63-BECF-F28E2979D2A7}" destId="{E695A54A-5483-4778-BE9D-A261B7BFB986}" srcOrd="0" destOrd="0" presId="urn:microsoft.com/office/officeart/2008/layout/AlternatingHexagons"/>
    <dgm:cxn modelId="{8ADB3D76-9516-41C3-8FF8-D0F32F5776FF}" type="presParOf" srcId="{569F9B5B-BC78-4DD1-9F15-F0B546BA5C03}" destId="{F351AF9B-9CAB-449B-8BB0-83373BD39C1F}" srcOrd="0" destOrd="0" presId="urn:microsoft.com/office/officeart/2008/layout/AlternatingHexagons"/>
    <dgm:cxn modelId="{01691307-00D2-404E-B93F-0289E67C473B}" type="presParOf" srcId="{F351AF9B-9CAB-449B-8BB0-83373BD39C1F}" destId="{E695A54A-5483-4778-BE9D-A261B7BFB986}" srcOrd="0" destOrd="0" presId="urn:microsoft.com/office/officeart/2008/layout/AlternatingHexagons"/>
    <dgm:cxn modelId="{600D46AF-DBB7-48B5-98B3-3D67F751C2C7}" type="presParOf" srcId="{F351AF9B-9CAB-449B-8BB0-83373BD39C1F}" destId="{CA5EB2D0-3418-4022-AB36-C17E95B8796A}" srcOrd="1" destOrd="0" presId="urn:microsoft.com/office/officeart/2008/layout/AlternatingHexagons"/>
    <dgm:cxn modelId="{2B169881-71F9-4F0D-A362-676970CED395}" type="presParOf" srcId="{F351AF9B-9CAB-449B-8BB0-83373BD39C1F}" destId="{AECE57D1-B08F-43C2-9662-8F21200C1070}" srcOrd="2" destOrd="0" presId="urn:microsoft.com/office/officeart/2008/layout/AlternatingHexagons"/>
    <dgm:cxn modelId="{9EE54FD7-07FC-4E85-ACEA-87665293BB27}" type="presParOf" srcId="{F351AF9B-9CAB-449B-8BB0-83373BD39C1F}" destId="{1D429AA5-702F-4C71-8BE7-208F4C6771F5}" srcOrd="3" destOrd="0" presId="urn:microsoft.com/office/officeart/2008/layout/AlternatingHexagons"/>
    <dgm:cxn modelId="{6DD1B323-E943-425A-81E5-02EC6F352E8E}" type="presParOf" srcId="{F351AF9B-9CAB-449B-8BB0-83373BD39C1F}" destId="{6A87A99B-C578-400C-8055-C810FB91F19C}" srcOrd="4" destOrd="0" presId="urn:microsoft.com/office/officeart/2008/layout/AlternatingHexagons"/>
    <dgm:cxn modelId="{CBFE78C4-887B-4C51-969F-E1D3521BDC41}" type="presParOf" srcId="{569F9B5B-BC78-4DD1-9F15-F0B546BA5C03}" destId="{01C6EA29-E21A-4828-97C2-25BF3F21060B}" srcOrd="1" destOrd="0" presId="urn:microsoft.com/office/officeart/2008/layout/AlternatingHexagons"/>
    <dgm:cxn modelId="{C4C59729-65F9-4177-AC73-748AAF508D03}" type="presParOf" srcId="{569F9B5B-BC78-4DD1-9F15-F0B546BA5C03}" destId="{F996FB9A-9C28-4117-841A-CAD0C78E0549}" srcOrd="2" destOrd="0" presId="urn:microsoft.com/office/officeart/2008/layout/AlternatingHexagons"/>
    <dgm:cxn modelId="{4EE20DDD-E283-4910-9A14-126EC5B758CA}" type="presParOf" srcId="{F996FB9A-9C28-4117-841A-CAD0C78E0549}" destId="{8D56F741-B931-408C-A876-46F2544494FE}" srcOrd="0" destOrd="0" presId="urn:microsoft.com/office/officeart/2008/layout/AlternatingHexagons"/>
    <dgm:cxn modelId="{2BF62D55-0F5E-42BA-936B-5949664C3F42}" type="presParOf" srcId="{F996FB9A-9C28-4117-841A-CAD0C78E0549}" destId="{75F280B5-EDAC-4CC2-9453-70CD5108A27C}" srcOrd="1" destOrd="0" presId="urn:microsoft.com/office/officeart/2008/layout/AlternatingHexagons"/>
    <dgm:cxn modelId="{B5963361-C7BF-434D-9F45-48FAF2EF4016}" type="presParOf" srcId="{F996FB9A-9C28-4117-841A-CAD0C78E0549}" destId="{9DFB213C-8ECC-4353-A49C-B1B2A420B967}" srcOrd="2" destOrd="0" presId="urn:microsoft.com/office/officeart/2008/layout/AlternatingHexagons"/>
    <dgm:cxn modelId="{18F59066-6EB0-47AB-B89E-A26A03D79E8A}" type="presParOf" srcId="{F996FB9A-9C28-4117-841A-CAD0C78E0549}" destId="{C2C4D170-9F4E-47D3-BBAA-E118EADF6F00}" srcOrd="3" destOrd="0" presId="urn:microsoft.com/office/officeart/2008/layout/AlternatingHexagons"/>
    <dgm:cxn modelId="{2AA135BA-A209-4257-A0B7-A3FC27A2DDC4}" type="presParOf" srcId="{F996FB9A-9C28-4117-841A-CAD0C78E0549}" destId="{A0E46C96-C016-43B5-AA6C-EC1E86651EA7}" srcOrd="4" destOrd="0" presId="urn:microsoft.com/office/officeart/2008/layout/AlternatingHexagons"/>
    <dgm:cxn modelId="{ACCABC71-67B2-4B1A-A802-B3D26BDEA1C2}" type="presParOf" srcId="{569F9B5B-BC78-4DD1-9F15-F0B546BA5C03}" destId="{5FFAD949-671E-49D9-9089-739F4754A1D8}" srcOrd="3" destOrd="0" presId="urn:microsoft.com/office/officeart/2008/layout/AlternatingHexagons"/>
    <dgm:cxn modelId="{D4F52E6C-326A-4905-8D0C-348D9AFCAE09}" type="presParOf" srcId="{569F9B5B-BC78-4DD1-9F15-F0B546BA5C03}" destId="{86052DC4-C720-4FA2-AC56-9E22B43A2D4B}" srcOrd="4" destOrd="0" presId="urn:microsoft.com/office/officeart/2008/layout/AlternatingHexagons"/>
    <dgm:cxn modelId="{A5C1EBF3-BADB-44AC-9A4D-0C339C69FF2D}" type="presParOf" srcId="{86052DC4-C720-4FA2-AC56-9E22B43A2D4B}" destId="{96823563-A503-4B3A-A9A6-F006B4E318C9}" srcOrd="0" destOrd="0" presId="urn:microsoft.com/office/officeart/2008/layout/AlternatingHexagons"/>
    <dgm:cxn modelId="{DBBDA678-E7ED-4F4F-A585-5E84E2F387A7}" type="presParOf" srcId="{86052DC4-C720-4FA2-AC56-9E22B43A2D4B}" destId="{DCEE8077-44D5-48A7-9D12-4C54F619E575}" srcOrd="1" destOrd="0" presId="urn:microsoft.com/office/officeart/2008/layout/AlternatingHexagons"/>
    <dgm:cxn modelId="{7B1C5CB2-4AB2-429D-8981-67634FE5A996}" type="presParOf" srcId="{86052DC4-C720-4FA2-AC56-9E22B43A2D4B}" destId="{3E520997-3AA9-4E5B-AA76-2A73A4A271CD}" srcOrd="2" destOrd="0" presId="urn:microsoft.com/office/officeart/2008/layout/AlternatingHexagons"/>
    <dgm:cxn modelId="{D53FED52-5BE7-4AF9-93F2-78CF9273BCFD}" type="presParOf" srcId="{86052DC4-C720-4FA2-AC56-9E22B43A2D4B}" destId="{A860D9CC-1CC5-472B-AAA7-2145AA39A28C}" srcOrd="3" destOrd="0" presId="urn:microsoft.com/office/officeart/2008/layout/AlternatingHexagons"/>
    <dgm:cxn modelId="{26035DAA-5DD4-4EF9-B519-5C93BBD2BF5B}" type="presParOf" srcId="{86052DC4-C720-4FA2-AC56-9E22B43A2D4B}" destId="{127A6939-497F-45E7-8B06-8DEF88580746}" srcOrd="4" destOrd="0" presId="urn:microsoft.com/office/officeart/2008/layout/AlternatingHexagons"/>
    <dgm:cxn modelId="{CEA9A3E1-94CF-4F19-BAD6-50672738B860}" type="presParOf" srcId="{569F9B5B-BC78-4DD1-9F15-F0B546BA5C03}" destId="{DFCE3870-7788-4801-9E5D-68AD56070659}" srcOrd="5" destOrd="0" presId="urn:microsoft.com/office/officeart/2008/layout/AlternatingHexagons"/>
    <dgm:cxn modelId="{D7D2BCE9-6758-4D9C-8CE0-3007D6680EF5}" type="presParOf" srcId="{569F9B5B-BC78-4DD1-9F15-F0B546BA5C03}" destId="{4BA36B27-5FDF-43BD-B6A3-CA537327C66B}" srcOrd="6" destOrd="0" presId="urn:microsoft.com/office/officeart/2008/layout/AlternatingHexagons"/>
    <dgm:cxn modelId="{B09749A9-7DF3-4996-9B62-071DDD19D2B8}" type="presParOf" srcId="{4BA36B27-5FDF-43BD-B6A3-CA537327C66B}" destId="{4DEE6DCF-1FFA-405F-8148-EB2D61B5FB04}" srcOrd="0" destOrd="0" presId="urn:microsoft.com/office/officeart/2008/layout/AlternatingHexagons"/>
    <dgm:cxn modelId="{0EC42E98-9521-464A-8497-B6CA3DDD2FDC}" type="presParOf" srcId="{4BA36B27-5FDF-43BD-B6A3-CA537327C66B}" destId="{C9845E36-D0A3-4B39-BE98-ED988AEC10E1}" srcOrd="1" destOrd="0" presId="urn:microsoft.com/office/officeart/2008/layout/AlternatingHexagons"/>
    <dgm:cxn modelId="{DFA57268-7970-4F65-9119-153F71187DC8}" type="presParOf" srcId="{4BA36B27-5FDF-43BD-B6A3-CA537327C66B}" destId="{CD00484E-D958-44AB-AE16-4F19145E1B14}" srcOrd="2" destOrd="0" presId="urn:microsoft.com/office/officeart/2008/layout/AlternatingHexagons"/>
    <dgm:cxn modelId="{81AA7CD2-8C56-4C4B-921C-CE8258189DC3}" type="presParOf" srcId="{4BA36B27-5FDF-43BD-B6A3-CA537327C66B}" destId="{18EE6E7A-0504-4A95-978E-2742E4125A2E}" srcOrd="3" destOrd="0" presId="urn:microsoft.com/office/officeart/2008/layout/AlternatingHexagons"/>
    <dgm:cxn modelId="{66EC3189-6C93-4122-BD6F-66C35F76CAEC}" type="presParOf" srcId="{4BA36B27-5FDF-43BD-B6A3-CA537327C66B}" destId="{9E6DE874-CD91-48D8-834B-E5C4809F55E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8322D7-A14F-471F-9274-9B68CF072D18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D9B159-BCE1-46C3-9EAA-5C5A9DC2FC69}">
      <dgm:prSet phldrT="[Text]"/>
      <dgm:spPr/>
      <dgm:t>
        <a:bodyPr/>
        <a:lstStyle/>
        <a:p>
          <a:r>
            <a:rPr lang="en-US" dirty="0" smtClean="0"/>
            <a:t>Lack of Company Culture</a:t>
          </a:r>
          <a:endParaRPr lang="en-US" dirty="0"/>
        </a:p>
      </dgm:t>
    </dgm:pt>
    <dgm:pt modelId="{1FDB49B6-0970-4E0D-B1E6-4EF9AF52AC8F}" type="parTrans" cxnId="{2DE4E8A6-1268-4458-AF44-4D2A32776EB9}">
      <dgm:prSet/>
      <dgm:spPr/>
      <dgm:t>
        <a:bodyPr/>
        <a:lstStyle/>
        <a:p>
          <a:endParaRPr lang="en-US"/>
        </a:p>
      </dgm:t>
    </dgm:pt>
    <dgm:pt modelId="{2CF0EA8B-D104-4814-9A71-DBD909D0B721}" type="sibTrans" cxnId="{2DE4E8A6-1268-4458-AF44-4D2A32776EB9}">
      <dgm:prSet/>
      <dgm:spPr/>
      <dgm:t>
        <a:bodyPr/>
        <a:lstStyle/>
        <a:p>
          <a:endParaRPr lang="en-US"/>
        </a:p>
      </dgm:t>
    </dgm:pt>
    <dgm:pt modelId="{51BAD39B-DDB2-4C24-B987-C3D2242D1C07}">
      <dgm:prSet phldrT="[Text]"/>
      <dgm:spPr/>
      <dgm:t>
        <a:bodyPr/>
        <a:lstStyle/>
        <a:p>
          <a:r>
            <a:rPr lang="en-US" dirty="0" smtClean="0"/>
            <a:t>Lack of Team Culture</a:t>
          </a:r>
          <a:endParaRPr lang="en-US" dirty="0"/>
        </a:p>
      </dgm:t>
    </dgm:pt>
    <dgm:pt modelId="{D9BB6490-CFE6-4548-A278-EC766673A629}" type="parTrans" cxnId="{5CA2396D-904D-4504-9C84-5FB24431E5C8}">
      <dgm:prSet/>
      <dgm:spPr/>
      <dgm:t>
        <a:bodyPr/>
        <a:lstStyle/>
        <a:p>
          <a:endParaRPr lang="en-US"/>
        </a:p>
      </dgm:t>
    </dgm:pt>
    <dgm:pt modelId="{D8DE871B-9DD9-49A3-9DF2-345984AEA427}" type="sibTrans" cxnId="{5CA2396D-904D-4504-9C84-5FB24431E5C8}">
      <dgm:prSet/>
      <dgm:spPr/>
      <dgm:t>
        <a:bodyPr/>
        <a:lstStyle/>
        <a:p>
          <a:endParaRPr lang="en-US"/>
        </a:p>
      </dgm:t>
    </dgm:pt>
    <dgm:pt modelId="{269D623F-C103-4AB1-BD6A-A98B4EB0AB4E}">
      <dgm:prSet phldrT="[Text]"/>
      <dgm:spPr/>
      <dgm:t>
        <a:bodyPr/>
        <a:lstStyle/>
        <a:p>
          <a:r>
            <a:rPr lang="en-US" dirty="0" smtClean="0"/>
            <a:t>Lack of Agile mindset</a:t>
          </a:r>
          <a:endParaRPr lang="en-US" dirty="0"/>
        </a:p>
      </dgm:t>
    </dgm:pt>
    <dgm:pt modelId="{6A3E0BFE-686C-469C-B0E0-3761A2C6A0C2}" type="parTrans" cxnId="{3D45ACF0-337B-4181-A6F6-4F962408E9A7}">
      <dgm:prSet/>
      <dgm:spPr/>
      <dgm:t>
        <a:bodyPr/>
        <a:lstStyle/>
        <a:p>
          <a:endParaRPr lang="en-US"/>
        </a:p>
      </dgm:t>
    </dgm:pt>
    <dgm:pt modelId="{7C9887C8-363C-4677-BB4D-4421735C9BC7}" type="sibTrans" cxnId="{3D45ACF0-337B-4181-A6F6-4F962408E9A7}">
      <dgm:prSet/>
      <dgm:spPr/>
      <dgm:t>
        <a:bodyPr/>
        <a:lstStyle/>
        <a:p>
          <a:endParaRPr lang="en-US"/>
        </a:p>
      </dgm:t>
    </dgm:pt>
    <dgm:pt modelId="{7FDBC6F0-10AF-46BB-A9D8-8858F8B21367}">
      <dgm:prSet phldrT="[Text]"/>
      <dgm:spPr/>
      <dgm:t>
        <a:bodyPr/>
        <a:lstStyle/>
        <a:p>
          <a:r>
            <a:rPr lang="en-US" dirty="0" smtClean="0">
              <a:solidFill>
                <a:schemeClr val="accent6"/>
              </a:solidFill>
            </a:rPr>
            <a:t>CHALLENGE</a:t>
          </a:r>
          <a:endParaRPr lang="en-US" dirty="0">
            <a:solidFill>
              <a:schemeClr val="accent6"/>
            </a:solidFill>
          </a:endParaRPr>
        </a:p>
      </dgm:t>
    </dgm:pt>
    <dgm:pt modelId="{A01CED4B-335D-46D0-BBE5-0F3B39F8D55A}" type="parTrans" cxnId="{9F7C05D2-A31D-4C40-AC78-713E3C291D72}">
      <dgm:prSet/>
      <dgm:spPr/>
      <dgm:t>
        <a:bodyPr/>
        <a:lstStyle/>
        <a:p>
          <a:endParaRPr lang="en-US"/>
        </a:p>
      </dgm:t>
    </dgm:pt>
    <dgm:pt modelId="{1203C7A2-ADDE-4291-8613-D996B7E62FB7}" type="sibTrans" cxnId="{9F7C05D2-A31D-4C40-AC78-713E3C291D72}">
      <dgm:prSet/>
      <dgm:spPr/>
      <dgm:t>
        <a:bodyPr/>
        <a:lstStyle/>
        <a:p>
          <a:endParaRPr lang="en-US"/>
        </a:p>
      </dgm:t>
    </dgm:pt>
    <dgm:pt modelId="{7B025710-1F73-4098-A974-1CB2C775CE97}" type="pres">
      <dgm:prSet presAssocID="{988322D7-A14F-471F-9274-9B68CF072D1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17DDA-D53D-4D66-8229-8E786B8C26A8}" type="pres">
      <dgm:prSet presAssocID="{988322D7-A14F-471F-9274-9B68CF072D18}" presName="ellipse" presStyleLbl="trBgShp" presStyleIdx="0" presStyleCnt="1"/>
      <dgm:spPr/>
    </dgm:pt>
    <dgm:pt modelId="{BF693AEE-5D6A-4BF1-848C-6BDF96E36F2A}" type="pres">
      <dgm:prSet presAssocID="{988322D7-A14F-471F-9274-9B68CF072D18}" presName="arrow1" presStyleLbl="fgShp" presStyleIdx="0" presStyleCnt="1"/>
      <dgm:spPr/>
    </dgm:pt>
    <dgm:pt modelId="{E1BDEA42-B6D1-4557-9A1C-C7BD7D30DD02}" type="pres">
      <dgm:prSet presAssocID="{988322D7-A14F-471F-9274-9B68CF072D1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7F0B0-E9AD-4C24-980D-93070CAF8844}" type="pres">
      <dgm:prSet presAssocID="{51BAD39B-DDB2-4C24-B987-C3D2242D1C0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12456-C6B5-4CF0-A20C-AC326E67481F}" type="pres">
      <dgm:prSet presAssocID="{269D623F-C103-4AB1-BD6A-A98B4EB0AB4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C3721-2749-431C-BC31-BAC2EEBFBF84}" type="pres">
      <dgm:prSet presAssocID="{7FDBC6F0-10AF-46BB-A9D8-8858F8B2136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7DF9F-D558-466E-A1DE-B9E975237E5B}" type="pres">
      <dgm:prSet presAssocID="{988322D7-A14F-471F-9274-9B68CF072D18}" presName="funnel" presStyleLbl="trAlignAcc1" presStyleIdx="0" presStyleCnt="1"/>
      <dgm:spPr/>
    </dgm:pt>
  </dgm:ptLst>
  <dgm:cxnLst>
    <dgm:cxn modelId="{188E74D2-A397-4431-8F9B-13A8C2FE728E}" type="presOf" srcId="{7FDBC6F0-10AF-46BB-A9D8-8858F8B21367}" destId="{E1BDEA42-B6D1-4557-9A1C-C7BD7D30DD02}" srcOrd="0" destOrd="0" presId="urn:microsoft.com/office/officeart/2005/8/layout/funnel1"/>
    <dgm:cxn modelId="{01EA64BC-9074-44F1-B362-77C2ADADCE9A}" type="presOf" srcId="{8AD9B159-BCE1-46C3-9EAA-5C5A9DC2FC69}" destId="{F32C3721-2749-431C-BC31-BAC2EEBFBF84}" srcOrd="0" destOrd="0" presId="urn:microsoft.com/office/officeart/2005/8/layout/funnel1"/>
    <dgm:cxn modelId="{9F7C05D2-A31D-4C40-AC78-713E3C291D72}" srcId="{988322D7-A14F-471F-9274-9B68CF072D18}" destId="{7FDBC6F0-10AF-46BB-A9D8-8858F8B21367}" srcOrd="3" destOrd="0" parTransId="{A01CED4B-335D-46D0-BBE5-0F3B39F8D55A}" sibTransId="{1203C7A2-ADDE-4291-8613-D996B7E62FB7}"/>
    <dgm:cxn modelId="{C9836F2A-49D2-4967-B403-C9941ADD094A}" type="presOf" srcId="{51BAD39B-DDB2-4C24-B987-C3D2242D1C07}" destId="{3EF12456-C6B5-4CF0-A20C-AC326E67481F}" srcOrd="0" destOrd="0" presId="urn:microsoft.com/office/officeart/2005/8/layout/funnel1"/>
    <dgm:cxn modelId="{3D45ACF0-337B-4181-A6F6-4F962408E9A7}" srcId="{988322D7-A14F-471F-9274-9B68CF072D18}" destId="{269D623F-C103-4AB1-BD6A-A98B4EB0AB4E}" srcOrd="2" destOrd="0" parTransId="{6A3E0BFE-686C-469C-B0E0-3761A2C6A0C2}" sibTransId="{7C9887C8-363C-4677-BB4D-4421735C9BC7}"/>
    <dgm:cxn modelId="{61E891D4-CC20-48B5-B839-04CB3DD979A5}" type="presOf" srcId="{988322D7-A14F-471F-9274-9B68CF072D18}" destId="{7B025710-1F73-4098-A974-1CB2C775CE97}" srcOrd="0" destOrd="0" presId="urn:microsoft.com/office/officeart/2005/8/layout/funnel1"/>
    <dgm:cxn modelId="{F3E379C2-21B3-4C13-BAD7-582C307D434D}" type="presOf" srcId="{269D623F-C103-4AB1-BD6A-A98B4EB0AB4E}" destId="{53E7F0B0-E9AD-4C24-980D-93070CAF8844}" srcOrd="0" destOrd="0" presId="urn:microsoft.com/office/officeart/2005/8/layout/funnel1"/>
    <dgm:cxn modelId="{5CA2396D-904D-4504-9C84-5FB24431E5C8}" srcId="{988322D7-A14F-471F-9274-9B68CF072D18}" destId="{51BAD39B-DDB2-4C24-B987-C3D2242D1C07}" srcOrd="1" destOrd="0" parTransId="{D9BB6490-CFE6-4548-A278-EC766673A629}" sibTransId="{D8DE871B-9DD9-49A3-9DF2-345984AEA427}"/>
    <dgm:cxn modelId="{2DE4E8A6-1268-4458-AF44-4D2A32776EB9}" srcId="{988322D7-A14F-471F-9274-9B68CF072D18}" destId="{8AD9B159-BCE1-46C3-9EAA-5C5A9DC2FC69}" srcOrd="0" destOrd="0" parTransId="{1FDB49B6-0970-4E0D-B1E6-4EF9AF52AC8F}" sibTransId="{2CF0EA8B-D104-4814-9A71-DBD909D0B721}"/>
    <dgm:cxn modelId="{BFDF12BF-B649-4783-B5C3-0CD2DC622A9C}" type="presParOf" srcId="{7B025710-1F73-4098-A974-1CB2C775CE97}" destId="{4C717DDA-D53D-4D66-8229-8E786B8C26A8}" srcOrd="0" destOrd="0" presId="urn:microsoft.com/office/officeart/2005/8/layout/funnel1"/>
    <dgm:cxn modelId="{F1D0A28D-CE85-44C4-9EC1-1233B2516D2C}" type="presParOf" srcId="{7B025710-1F73-4098-A974-1CB2C775CE97}" destId="{BF693AEE-5D6A-4BF1-848C-6BDF96E36F2A}" srcOrd="1" destOrd="0" presId="urn:microsoft.com/office/officeart/2005/8/layout/funnel1"/>
    <dgm:cxn modelId="{DE9376FF-2CF3-4469-91B4-FD064C78D3C9}" type="presParOf" srcId="{7B025710-1F73-4098-A974-1CB2C775CE97}" destId="{E1BDEA42-B6D1-4557-9A1C-C7BD7D30DD02}" srcOrd="2" destOrd="0" presId="urn:microsoft.com/office/officeart/2005/8/layout/funnel1"/>
    <dgm:cxn modelId="{EAE10D4E-6A28-4B4D-9F5D-7CCD55EA936A}" type="presParOf" srcId="{7B025710-1F73-4098-A974-1CB2C775CE97}" destId="{53E7F0B0-E9AD-4C24-980D-93070CAF8844}" srcOrd="3" destOrd="0" presId="urn:microsoft.com/office/officeart/2005/8/layout/funnel1"/>
    <dgm:cxn modelId="{9F9B95A7-4341-4D8E-9F44-0B7D18BAF242}" type="presParOf" srcId="{7B025710-1F73-4098-A974-1CB2C775CE97}" destId="{3EF12456-C6B5-4CF0-A20C-AC326E67481F}" srcOrd="4" destOrd="0" presId="urn:microsoft.com/office/officeart/2005/8/layout/funnel1"/>
    <dgm:cxn modelId="{DF2E32BB-533D-4E07-8B9F-8BFDF067EA24}" type="presParOf" srcId="{7B025710-1F73-4098-A974-1CB2C775CE97}" destId="{F32C3721-2749-431C-BC31-BAC2EEBFBF84}" srcOrd="5" destOrd="0" presId="urn:microsoft.com/office/officeart/2005/8/layout/funnel1"/>
    <dgm:cxn modelId="{32E74F1B-DBC2-4BAE-9C50-F1E90A2BF5AE}" type="presParOf" srcId="{7B025710-1F73-4098-A974-1CB2C775CE97}" destId="{6777DF9F-D558-466E-A1DE-B9E975237E5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01F5D7-26E7-4052-86B5-3567A6D87CA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7BA17488-5753-4CB2-B46D-17849A9A7B83}">
      <dgm:prSet phldrT="[Text]" custT="1"/>
      <dgm:spPr/>
      <dgm:t>
        <a:bodyPr/>
        <a:lstStyle/>
        <a:p>
          <a:r>
            <a:rPr lang="en-US" sz="2400" dirty="0" smtClean="0"/>
            <a:t>Listening</a:t>
          </a:r>
          <a:endParaRPr lang="en-US" sz="2400" dirty="0"/>
        </a:p>
      </dgm:t>
    </dgm:pt>
    <dgm:pt modelId="{EF023C71-9257-4D20-8107-152CEAFE09BE}" type="parTrans" cxnId="{19796CC9-5114-40DF-A2A0-817982EB9B0A}">
      <dgm:prSet/>
      <dgm:spPr/>
      <dgm:t>
        <a:bodyPr/>
        <a:lstStyle/>
        <a:p>
          <a:endParaRPr lang="en-US" sz="2000"/>
        </a:p>
      </dgm:t>
    </dgm:pt>
    <dgm:pt modelId="{5512DD25-1963-4F25-8F0E-E07CBBD35BDD}" type="sibTrans" cxnId="{19796CC9-5114-40DF-A2A0-817982EB9B0A}">
      <dgm:prSet/>
      <dgm:spPr/>
      <dgm:t>
        <a:bodyPr/>
        <a:lstStyle/>
        <a:p>
          <a:endParaRPr lang="en-US" sz="2000"/>
        </a:p>
      </dgm:t>
    </dgm:pt>
    <dgm:pt modelId="{71111CF5-1481-4A36-85BB-887AD2EDBD55}">
      <dgm:prSet phldrT="[Text]" custT="1"/>
      <dgm:spPr/>
      <dgm:t>
        <a:bodyPr/>
        <a:lstStyle/>
        <a:p>
          <a:r>
            <a:rPr lang="en-US" sz="2400" dirty="0" smtClean="0"/>
            <a:t>Communication</a:t>
          </a:r>
          <a:endParaRPr lang="en-US" sz="2400" dirty="0"/>
        </a:p>
      </dgm:t>
    </dgm:pt>
    <dgm:pt modelId="{6E76F10E-C6B9-4517-9600-100DB98DF8B8}" type="parTrans" cxnId="{D9BCF098-D48D-40CF-B0B3-2B89AD4696A0}">
      <dgm:prSet/>
      <dgm:spPr/>
      <dgm:t>
        <a:bodyPr/>
        <a:lstStyle/>
        <a:p>
          <a:endParaRPr lang="en-US" sz="2000"/>
        </a:p>
      </dgm:t>
    </dgm:pt>
    <dgm:pt modelId="{5071F99E-633C-4AC4-BBCF-B2BF7D1F578A}" type="sibTrans" cxnId="{D9BCF098-D48D-40CF-B0B3-2B89AD4696A0}">
      <dgm:prSet/>
      <dgm:spPr/>
      <dgm:t>
        <a:bodyPr/>
        <a:lstStyle/>
        <a:p>
          <a:endParaRPr lang="en-US" sz="2000"/>
        </a:p>
      </dgm:t>
    </dgm:pt>
    <dgm:pt modelId="{73F1F1F7-A644-4FDD-8CE7-F9B580CD17BB}">
      <dgm:prSet phldrT="[Text]" custT="1"/>
      <dgm:spPr/>
      <dgm:t>
        <a:bodyPr/>
        <a:lstStyle/>
        <a:p>
          <a:r>
            <a:rPr lang="en-US" sz="2400" dirty="0" smtClean="0"/>
            <a:t>Recognition</a:t>
          </a:r>
          <a:endParaRPr lang="en-US" sz="2400" dirty="0"/>
        </a:p>
      </dgm:t>
    </dgm:pt>
    <dgm:pt modelId="{61CD809B-2127-4EB0-9137-263F6246BA5F}" type="parTrans" cxnId="{C441D226-D140-4E4B-9E43-D30A123AAEA7}">
      <dgm:prSet/>
      <dgm:spPr/>
      <dgm:t>
        <a:bodyPr/>
        <a:lstStyle/>
        <a:p>
          <a:endParaRPr lang="en-US" sz="2000"/>
        </a:p>
      </dgm:t>
    </dgm:pt>
    <dgm:pt modelId="{2C177EEE-50B9-4F3E-893C-E9E91EC7D7D8}" type="sibTrans" cxnId="{C441D226-D140-4E4B-9E43-D30A123AAEA7}">
      <dgm:prSet/>
      <dgm:spPr/>
      <dgm:t>
        <a:bodyPr/>
        <a:lstStyle/>
        <a:p>
          <a:endParaRPr lang="en-US" sz="2000"/>
        </a:p>
      </dgm:t>
    </dgm:pt>
    <dgm:pt modelId="{B1A4F53B-9EAD-4AD7-B647-778AF886ED0A}" type="pres">
      <dgm:prSet presAssocID="{ED01F5D7-26E7-4052-86B5-3567A6D87CA9}" presName="Name0" presStyleCnt="0">
        <dgm:presLayoutVars>
          <dgm:dir/>
          <dgm:animLvl val="lvl"/>
          <dgm:resizeHandles val="exact"/>
        </dgm:presLayoutVars>
      </dgm:prSet>
      <dgm:spPr/>
    </dgm:pt>
    <dgm:pt modelId="{0EA2324C-176D-447F-9809-AEE2B24D653C}" type="pres">
      <dgm:prSet presAssocID="{7BA17488-5753-4CB2-B46D-17849A9A7B8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DA31E-9D1C-4D02-B999-7077B2BC09BA}" type="pres">
      <dgm:prSet presAssocID="{5512DD25-1963-4F25-8F0E-E07CBBD35BDD}" presName="parTxOnlySpace" presStyleCnt="0"/>
      <dgm:spPr/>
    </dgm:pt>
    <dgm:pt modelId="{DC774686-3F73-427D-B03C-1549086EA24F}" type="pres">
      <dgm:prSet presAssocID="{71111CF5-1481-4A36-85BB-887AD2EDBD5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6DA6E-4389-4651-8D34-409A6DB8EB5B}" type="pres">
      <dgm:prSet presAssocID="{5071F99E-633C-4AC4-BBCF-B2BF7D1F578A}" presName="parTxOnlySpace" presStyleCnt="0"/>
      <dgm:spPr/>
    </dgm:pt>
    <dgm:pt modelId="{59A76CC4-C273-43FB-B001-CA2128E4FEBE}" type="pres">
      <dgm:prSet presAssocID="{73F1F1F7-A644-4FDD-8CE7-F9B580CD17B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D226-D140-4E4B-9E43-D30A123AAEA7}" srcId="{ED01F5D7-26E7-4052-86B5-3567A6D87CA9}" destId="{73F1F1F7-A644-4FDD-8CE7-F9B580CD17BB}" srcOrd="2" destOrd="0" parTransId="{61CD809B-2127-4EB0-9137-263F6246BA5F}" sibTransId="{2C177EEE-50B9-4F3E-893C-E9E91EC7D7D8}"/>
    <dgm:cxn modelId="{A41CDD2C-4B46-4562-A9D6-625336CB23A8}" type="presOf" srcId="{73F1F1F7-A644-4FDD-8CE7-F9B580CD17BB}" destId="{59A76CC4-C273-43FB-B001-CA2128E4FEBE}" srcOrd="0" destOrd="0" presId="urn:microsoft.com/office/officeart/2005/8/layout/chevron1"/>
    <dgm:cxn modelId="{323E4163-526D-4DF6-8020-BEC7638DFBFF}" type="presOf" srcId="{7BA17488-5753-4CB2-B46D-17849A9A7B83}" destId="{0EA2324C-176D-447F-9809-AEE2B24D653C}" srcOrd="0" destOrd="0" presId="urn:microsoft.com/office/officeart/2005/8/layout/chevron1"/>
    <dgm:cxn modelId="{2973AD2A-8D08-48B4-9DEF-39DB2333E003}" type="presOf" srcId="{71111CF5-1481-4A36-85BB-887AD2EDBD55}" destId="{DC774686-3F73-427D-B03C-1549086EA24F}" srcOrd="0" destOrd="0" presId="urn:microsoft.com/office/officeart/2005/8/layout/chevron1"/>
    <dgm:cxn modelId="{D9BCF098-D48D-40CF-B0B3-2B89AD4696A0}" srcId="{ED01F5D7-26E7-4052-86B5-3567A6D87CA9}" destId="{71111CF5-1481-4A36-85BB-887AD2EDBD55}" srcOrd="1" destOrd="0" parTransId="{6E76F10E-C6B9-4517-9600-100DB98DF8B8}" sibTransId="{5071F99E-633C-4AC4-BBCF-B2BF7D1F578A}"/>
    <dgm:cxn modelId="{19796CC9-5114-40DF-A2A0-817982EB9B0A}" srcId="{ED01F5D7-26E7-4052-86B5-3567A6D87CA9}" destId="{7BA17488-5753-4CB2-B46D-17849A9A7B83}" srcOrd="0" destOrd="0" parTransId="{EF023C71-9257-4D20-8107-152CEAFE09BE}" sibTransId="{5512DD25-1963-4F25-8F0E-E07CBBD35BDD}"/>
    <dgm:cxn modelId="{7F33C703-A9E7-41CF-8D3E-1C4AF7E5A17E}" type="presOf" srcId="{ED01F5D7-26E7-4052-86B5-3567A6D87CA9}" destId="{B1A4F53B-9EAD-4AD7-B647-778AF886ED0A}" srcOrd="0" destOrd="0" presId="urn:microsoft.com/office/officeart/2005/8/layout/chevron1"/>
    <dgm:cxn modelId="{26341856-9655-46F7-8AAC-B619F44F1003}" type="presParOf" srcId="{B1A4F53B-9EAD-4AD7-B647-778AF886ED0A}" destId="{0EA2324C-176D-447F-9809-AEE2B24D653C}" srcOrd="0" destOrd="0" presId="urn:microsoft.com/office/officeart/2005/8/layout/chevron1"/>
    <dgm:cxn modelId="{714CE995-3BB7-4112-A023-63B40A4E3118}" type="presParOf" srcId="{B1A4F53B-9EAD-4AD7-B647-778AF886ED0A}" destId="{72EDA31E-9D1C-4D02-B999-7077B2BC09BA}" srcOrd="1" destOrd="0" presId="urn:microsoft.com/office/officeart/2005/8/layout/chevron1"/>
    <dgm:cxn modelId="{4773BA65-C35B-49C2-BDFB-4FE2AC90A5FB}" type="presParOf" srcId="{B1A4F53B-9EAD-4AD7-B647-778AF886ED0A}" destId="{DC774686-3F73-427D-B03C-1549086EA24F}" srcOrd="2" destOrd="0" presId="urn:microsoft.com/office/officeart/2005/8/layout/chevron1"/>
    <dgm:cxn modelId="{AEA371A4-F6A7-4D97-8AB5-DFF292232C52}" type="presParOf" srcId="{B1A4F53B-9EAD-4AD7-B647-778AF886ED0A}" destId="{FD36DA6E-4389-4651-8D34-409A6DB8EB5B}" srcOrd="3" destOrd="0" presId="urn:microsoft.com/office/officeart/2005/8/layout/chevron1"/>
    <dgm:cxn modelId="{686D7DC4-B2B4-459D-AF90-E32097A8291C}" type="presParOf" srcId="{B1A4F53B-9EAD-4AD7-B647-778AF886ED0A}" destId="{59A76CC4-C273-43FB-B001-CA2128E4FEB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85A0C8-810C-43D1-8421-B9523C31C9B3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40F6D37-52A3-4CD3-BDC7-6F47E37A0F51}">
      <dgm:prSet phldrT="[Text]" custT="1"/>
      <dgm:spPr/>
      <dgm:t>
        <a:bodyPr/>
        <a:lstStyle/>
        <a:p>
          <a:r>
            <a:rPr lang="en-US" sz="2400" dirty="0" smtClean="0"/>
            <a:t>Review</a:t>
          </a:r>
          <a:endParaRPr lang="en-US" sz="2400" dirty="0"/>
        </a:p>
      </dgm:t>
    </dgm:pt>
    <dgm:pt modelId="{3F5F39B0-DEDD-48CC-804F-46D495AE5F9A}" type="parTrans" cxnId="{59B09AA1-F297-43E2-947E-BB419EAAD061}">
      <dgm:prSet/>
      <dgm:spPr/>
      <dgm:t>
        <a:bodyPr/>
        <a:lstStyle/>
        <a:p>
          <a:endParaRPr lang="en-US" sz="2000"/>
        </a:p>
      </dgm:t>
    </dgm:pt>
    <dgm:pt modelId="{2B0E1EBE-665D-49A0-BC3E-6DC8DEDFA252}" type="sibTrans" cxnId="{59B09AA1-F297-43E2-947E-BB419EAAD061}">
      <dgm:prSet/>
      <dgm:spPr/>
      <dgm:t>
        <a:bodyPr/>
        <a:lstStyle/>
        <a:p>
          <a:endParaRPr lang="en-US" sz="2000"/>
        </a:p>
      </dgm:t>
    </dgm:pt>
    <dgm:pt modelId="{DA40CBA0-E064-4367-8A4E-F37FF66F4B52}">
      <dgm:prSet phldrT="[Text]" custT="1"/>
      <dgm:spPr/>
      <dgm:t>
        <a:bodyPr/>
        <a:lstStyle/>
        <a:p>
          <a:r>
            <a:rPr lang="en-US" sz="2400" dirty="0" smtClean="0"/>
            <a:t>Adopt</a:t>
          </a:r>
          <a:endParaRPr lang="en-US" sz="2400" dirty="0"/>
        </a:p>
      </dgm:t>
    </dgm:pt>
    <dgm:pt modelId="{3DF089E7-FA1C-49CB-B7C3-38D1ADC09511}" type="parTrans" cxnId="{544594B4-8906-424A-AF00-7E6C786FE3A4}">
      <dgm:prSet/>
      <dgm:spPr/>
      <dgm:t>
        <a:bodyPr/>
        <a:lstStyle/>
        <a:p>
          <a:endParaRPr lang="en-US" sz="2000"/>
        </a:p>
      </dgm:t>
    </dgm:pt>
    <dgm:pt modelId="{E06547A7-BA57-4D1C-8AEA-E73A38D98F41}" type="sibTrans" cxnId="{544594B4-8906-424A-AF00-7E6C786FE3A4}">
      <dgm:prSet/>
      <dgm:spPr/>
      <dgm:t>
        <a:bodyPr/>
        <a:lstStyle/>
        <a:p>
          <a:endParaRPr lang="en-US" sz="2000"/>
        </a:p>
      </dgm:t>
    </dgm:pt>
    <dgm:pt modelId="{83F65ACD-B9CA-47AD-9A7A-BAC5B7BDF8B1}">
      <dgm:prSet phldrT="[Text]" custT="1"/>
      <dgm:spPr/>
      <dgm:t>
        <a:bodyPr/>
        <a:lstStyle/>
        <a:p>
          <a:r>
            <a:rPr lang="en-US" sz="2400" dirty="0" smtClean="0"/>
            <a:t>Demonstrate</a:t>
          </a:r>
          <a:endParaRPr lang="en-US" sz="2400" dirty="0"/>
        </a:p>
      </dgm:t>
    </dgm:pt>
    <dgm:pt modelId="{3DCEDAD3-9C0C-4A45-8E05-B0CCB30E3794}" type="parTrans" cxnId="{E3EE6B53-01F8-41DB-8B78-01C84D6E941D}">
      <dgm:prSet/>
      <dgm:spPr/>
      <dgm:t>
        <a:bodyPr/>
        <a:lstStyle/>
        <a:p>
          <a:endParaRPr lang="en-US" sz="2000"/>
        </a:p>
      </dgm:t>
    </dgm:pt>
    <dgm:pt modelId="{0E1BD7C2-677F-493C-B947-3116658F6718}" type="sibTrans" cxnId="{E3EE6B53-01F8-41DB-8B78-01C84D6E941D}">
      <dgm:prSet/>
      <dgm:spPr/>
      <dgm:t>
        <a:bodyPr/>
        <a:lstStyle/>
        <a:p>
          <a:endParaRPr lang="en-US" sz="2000"/>
        </a:p>
      </dgm:t>
    </dgm:pt>
    <dgm:pt modelId="{2B81C6EA-EE13-4463-A7E3-635059DC9934}" type="pres">
      <dgm:prSet presAssocID="{4E85A0C8-810C-43D1-8421-B9523C31C9B3}" presName="Name0" presStyleCnt="0">
        <dgm:presLayoutVars>
          <dgm:dir/>
          <dgm:animLvl val="lvl"/>
          <dgm:resizeHandles val="exact"/>
        </dgm:presLayoutVars>
      </dgm:prSet>
      <dgm:spPr/>
    </dgm:pt>
    <dgm:pt modelId="{758F85A6-BF37-4DFC-958F-826C8E17C703}" type="pres">
      <dgm:prSet presAssocID="{D40F6D37-52A3-4CD3-BDC7-6F47E37A0F5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8B05A-6801-4949-B43D-1181C07C5E5E}" type="pres">
      <dgm:prSet presAssocID="{2B0E1EBE-665D-49A0-BC3E-6DC8DEDFA252}" presName="parTxOnlySpace" presStyleCnt="0"/>
      <dgm:spPr/>
    </dgm:pt>
    <dgm:pt modelId="{F2F98EEE-90C4-4111-B7B0-2BE35495FA05}" type="pres">
      <dgm:prSet presAssocID="{DA40CBA0-E064-4367-8A4E-F37FF66F4B5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0DA43-362F-4103-B4D8-344A67618AE4}" type="pres">
      <dgm:prSet presAssocID="{E06547A7-BA57-4D1C-8AEA-E73A38D98F41}" presName="parTxOnlySpace" presStyleCnt="0"/>
      <dgm:spPr/>
    </dgm:pt>
    <dgm:pt modelId="{0ED8B6FD-056A-4839-A306-938CFA59CD80}" type="pres">
      <dgm:prSet presAssocID="{83F65ACD-B9CA-47AD-9A7A-BAC5B7BDF8B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09AA1-F297-43E2-947E-BB419EAAD061}" srcId="{4E85A0C8-810C-43D1-8421-B9523C31C9B3}" destId="{D40F6D37-52A3-4CD3-BDC7-6F47E37A0F51}" srcOrd="0" destOrd="0" parTransId="{3F5F39B0-DEDD-48CC-804F-46D495AE5F9A}" sibTransId="{2B0E1EBE-665D-49A0-BC3E-6DC8DEDFA252}"/>
    <dgm:cxn modelId="{544594B4-8906-424A-AF00-7E6C786FE3A4}" srcId="{4E85A0C8-810C-43D1-8421-B9523C31C9B3}" destId="{DA40CBA0-E064-4367-8A4E-F37FF66F4B52}" srcOrd="1" destOrd="0" parTransId="{3DF089E7-FA1C-49CB-B7C3-38D1ADC09511}" sibTransId="{E06547A7-BA57-4D1C-8AEA-E73A38D98F41}"/>
    <dgm:cxn modelId="{E3EE6B53-01F8-41DB-8B78-01C84D6E941D}" srcId="{4E85A0C8-810C-43D1-8421-B9523C31C9B3}" destId="{83F65ACD-B9CA-47AD-9A7A-BAC5B7BDF8B1}" srcOrd="2" destOrd="0" parTransId="{3DCEDAD3-9C0C-4A45-8E05-B0CCB30E3794}" sibTransId="{0E1BD7C2-677F-493C-B947-3116658F6718}"/>
    <dgm:cxn modelId="{E86529BA-D70B-42B3-9F87-1A3741EDB889}" type="presOf" srcId="{83F65ACD-B9CA-47AD-9A7A-BAC5B7BDF8B1}" destId="{0ED8B6FD-056A-4839-A306-938CFA59CD80}" srcOrd="0" destOrd="0" presId="urn:microsoft.com/office/officeart/2005/8/layout/chevron1"/>
    <dgm:cxn modelId="{E0D31FF5-D483-4721-AC41-A9F85E337812}" type="presOf" srcId="{DA40CBA0-E064-4367-8A4E-F37FF66F4B52}" destId="{F2F98EEE-90C4-4111-B7B0-2BE35495FA05}" srcOrd="0" destOrd="0" presId="urn:microsoft.com/office/officeart/2005/8/layout/chevron1"/>
    <dgm:cxn modelId="{788BECC1-F255-46C6-82C4-BFDAEE68A93E}" type="presOf" srcId="{4E85A0C8-810C-43D1-8421-B9523C31C9B3}" destId="{2B81C6EA-EE13-4463-A7E3-635059DC9934}" srcOrd="0" destOrd="0" presId="urn:microsoft.com/office/officeart/2005/8/layout/chevron1"/>
    <dgm:cxn modelId="{FD23D39B-7200-443C-B1E0-3AD5FB9205E3}" type="presOf" srcId="{D40F6D37-52A3-4CD3-BDC7-6F47E37A0F51}" destId="{758F85A6-BF37-4DFC-958F-826C8E17C703}" srcOrd="0" destOrd="0" presId="urn:microsoft.com/office/officeart/2005/8/layout/chevron1"/>
    <dgm:cxn modelId="{35435F17-9822-4BDA-861D-4F86C0C44E30}" type="presParOf" srcId="{2B81C6EA-EE13-4463-A7E3-635059DC9934}" destId="{758F85A6-BF37-4DFC-958F-826C8E17C703}" srcOrd="0" destOrd="0" presId="urn:microsoft.com/office/officeart/2005/8/layout/chevron1"/>
    <dgm:cxn modelId="{978C4C02-70AA-4408-9068-8027E427FE9C}" type="presParOf" srcId="{2B81C6EA-EE13-4463-A7E3-635059DC9934}" destId="{C868B05A-6801-4949-B43D-1181C07C5E5E}" srcOrd="1" destOrd="0" presId="urn:microsoft.com/office/officeart/2005/8/layout/chevron1"/>
    <dgm:cxn modelId="{C92C0A07-57A8-4F74-82CC-FC741B7E9E5C}" type="presParOf" srcId="{2B81C6EA-EE13-4463-A7E3-635059DC9934}" destId="{F2F98EEE-90C4-4111-B7B0-2BE35495FA05}" srcOrd="2" destOrd="0" presId="urn:microsoft.com/office/officeart/2005/8/layout/chevron1"/>
    <dgm:cxn modelId="{4A44218B-313B-4B8A-AB3E-8CB583D6C580}" type="presParOf" srcId="{2B81C6EA-EE13-4463-A7E3-635059DC9934}" destId="{0C10DA43-362F-4103-B4D8-344A67618AE4}" srcOrd="3" destOrd="0" presId="urn:microsoft.com/office/officeart/2005/8/layout/chevron1"/>
    <dgm:cxn modelId="{15C7568D-5736-408E-BB84-26BF026F72C5}" type="presParOf" srcId="{2B81C6EA-EE13-4463-A7E3-635059DC9934}" destId="{0ED8B6FD-056A-4839-A306-938CFA59CD8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CD1068-F084-4E05-AF39-94CB5DB8DC24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696C00DA-0ADD-427C-A074-7A5C94BB8F37}">
      <dgm:prSet phldrT="[Text]" custT="1"/>
      <dgm:spPr/>
      <dgm:t>
        <a:bodyPr/>
        <a:lstStyle/>
        <a:p>
          <a:r>
            <a:rPr lang="en-US" sz="2400" dirty="0" smtClean="0"/>
            <a:t>Focus</a:t>
          </a:r>
        </a:p>
      </dgm:t>
    </dgm:pt>
    <dgm:pt modelId="{BB299F94-1EA1-4E1F-B7D0-AE26EBF821E5}" type="parTrans" cxnId="{3B8C726F-46C2-4B0A-B437-99E397B54414}">
      <dgm:prSet/>
      <dgm:spPr/>
      <dgm:t>
        <a:bodyPr/>
        <a:lstStyle/>
        <a:p>
          <a:endParaRPr lang="en-US"/>
        </a:p>
      </dgm:t>
    </dgm:pt>
    <dgm:pt modelId="{543DA87C-3E23-4443-BEB1-2E444E3D194E}" type="sibTrans" cxnId="{3B8C726F-46C2-4B0A-B437-99E397B54414}">
      <dgm:prSet/>
      <dgm:spPr/>
      <dgm:t>
        <a:bodyPr/>
        <a:lstStyle/>
        <a:p>
          <a:endParaRPr lang="en-US"/>
        </a:p>
      </dgm:t>
    </dgm:pt>
    <dgm:pt modelId="{ECB53053-38D5-4D50-999A-E68BE95F728D}">
      <dgm:prSet phldrT="[Text]" custT="1"/>
      <dgm:spPr/>
      <dgm:t>
        <a:bodyPr/>
        <a:lstStyle/>
        <a:p>
          <a:r>
            <a:rPr lang="en-US" sz="2400" dirty="0" smtClean="0"/>
            <a:t>Validate</a:t>
          </a:r>
          <a:endParaRPr lang="en-US" sz="2400" dirty="0"/>
        </a:p>
      </dgm:t>
    </dgm:pt>
    <dgm:pt modelId="{9B77B00D-4E7B-4537-AD39-B14629290B09}" type="parTrans" cxnId="{2F8643EF-74AE-40C9-A804-B658770CC37F}">
      <dgm:prSet/>
      <dgm:spPr/>
      <dgm:t>
        <a:bodyPr/>
        <a:lstStyle/>
        <a:p>
          <a:endParaRPr lang="en-US"/>
        </a:p>
      </dgm:t>
    </dgm:pt>
    <dgm:pt modelId="{FC8291FF-9DAB-4761-902C-3399A32F501C}" type="sibTrans" cxnId="{2F8643EF-74AE-40C9-A804-B658770CC37F}">
      <dgm:prSet/>
      <dgm:spPr/>
      <dgm:t>
        <a:bodyPr/>
        <a:lstStyle/>
        <a:p>
          <a:endParaRPr lang="en-US"/>
        </a:p>
      </dgm:t>
    </dgm:pt>
    <dgm:pt modelId="{8A182FF1-3A13-4581-8B14-2B79F240F44B}">
      <dgm:prSet phldrT="[Text]" custT="1"/>
      <dgm:spPr/>
      <dgm:t>
        <a:bodyPr/>
        <a:lstStyle/>
        <a:p>
          <a:r>
            <a:rPr lang="en-US" sz="2400" dirty="0" smtClean="0"/>
            <a:t>Deliver</a:t>
          </a:r>
          <a:endParaRPr lang="en-US" sz="2400" dirty="0"/>
        </a:p>
      </dgm:t>
    </dgm:pt>
    <dgm:pt modelId="{478A4DA4-F13D-4057-8AF9-4C4A7F762E21}" type="parTrans" cxnId="{D3359AB0-0D6E-4B1D-80F7-F231AE0A7EE5}">
      <dgm:prSet/>
      <dgm:spPr/>
      <dgm:t>
        <a:bodyPr/>
        <a:lstStyle/>
        <a:p>
          <a:endParaRPr lang="en-US"/>
        </a:p>
      </dgm:t>
    </dgm:pt>
    <dgm:pt modelId="{EC56F84A-F1FF-4C76-A912-156CFFC294D4}" type="sibTrans" cxnId="{D3359AB0-0D6E-4B1D-80F7-F231AE0A7EE5}">
      <dgm:prSet/>
      <dgm:spPr/>
      <dgm:t>
        <a:bodyPr/>
        <a:lstStyle/>
        <a:p>
          <a:endParaRPr lang="en-US"/>
        </a:p>
      </dgm:t>
    </dgm:pt>
    <dgm:pt modelId="{9D779371-B968-4312-B950-09A14BB16048}" type="pres">
      <dgm:prSet presAssocID="{45CD1068-F084-4E05-AF39-94CB5DB8DC24}" presName="Name0" presStyleCnt="0">
        <dgm:presLayoutVars>
          <dgm:dir/>
          <dgm:animLvl val="lvl"/>
          <dgm:resizeHandles val="exact"/>
        </dgm:presLayoutVars>
      </dgm:prSet>
      <dgm:spPr/>
    </dgm:pt>
    <dgm:pt modelId="{E61DD8E1-B826-422F-8B63-C01A85454570}" type="pres">
      <dgm:prSet presAssocID="{696C00DA-0ADD-427C-A074-7A5C94BB8F3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D0738-11A0-4A37-8592-EB31E938E271}" type="pres">
      <dgm:prSet presAssocID="{543DA87C-3E23-4443-BEB1-2E444E3D194E}" presName="parTxOnlySpace" presStyleCnt="0"/>
      <dgm:spPr/>
    </dgm:pt>
    <dgm:pt modelId="{9ACDEFE3-5EF5-4CB2-9D45-0E982D6512AE}" type="pres">
      <dgm:prSet presAssocID="{ECB53053-38D5-4D50-999A-E68BE95F728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28830-BE6E-4104-B12C-7A80F6FE8DCD}" type="pres">
      <dgm:prSet presAssocID="{FC8291FF-9DAB-4761-902C-3399A32F501C}" presName="parTxOnlySpace" presStyleCnt="0"/>
      <dgm:spPr/>
    </dgm:pt>
    <dgm:pt modelId="{0699AABE-0CCB-42CF-B77A-9F36B68487CA}" type="pres">
      <dgm:prSet presAssocID="{8A182FF1-3A13-4581-8B14-2B79F240F44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5FD20-76A0-49CD-927D-F25D4224200E}" type="presOf" srcId="{45CD1068-F084-4E05-AF39-94CB5DB8DC24}" destId="{9D779371-B968-4312-B950-09A14BB16048}" srcOrd="0" destOrd="0" presId="urn:microsoft.com/office/officeart/2005/8/layout/chevron1"/>
    <dgm:cxn modelId="{EBBE464C-961C-48EB-A168-81EDE22EDD0C}" type="presOf" srcId="{ECB53053-38D5-4D50-999A-E68BE95F728D}" destId="{9ACDEFE3-5EF5-4CB2-9D45-0E982D6512AE}" srcOrd="0" destOrd="0" presId="urn:microsoft.com/office/officeart/2005/8/layout/chevron1"/>
    <dgm:cxn modelId="{8BB2FF05-A876-43F3-88D7-35F204171B56}" type="presOf" srcId="{696C00DA-0ADD-427C-A074-7A5C94BB8F37}" destId="{E61DD8E1-B826-422F-8B63-C01A85454570}" srcOrd="0" destOrd="0" presId="urn:microsoft.com/office/officeart/2005/8/layout/chevron1"/>
    <dgm:cxn modelId="{3B8C726F-46C2-4B0A-B437-99E397B54414}" srcId="{45CD1068-F084-4E05-AF39-94CB5DB8DC24}" destId="{696C00DA-0ADD-427C-A074-7A5C94BB8F37}" srcOrd="0" destOrd="0" parTransId="{BB299F94-1EA1-4E1F-B7D0-AE26EBF821E5}" sibTransId="{543DA87C-3E23-4443-BEB1-2E444E3D194E}"/>
    <dgm:cxn modelId="{2F8643EF-74AE-40C9-A804-B658770CC37F}" srcId="{45CD1068-F084-4E05-AF39-94CB5DB8DC24}" destId="{ECB53053-38D5-4D50-999A-E68BE95F728D}" srcOrd="1" destOrd="0" parTransId="{9B77B00D-4E7B-4537-AD39-B14629290B09}" sibTransId="{FC8291FF-9DAB-4761-902C-3399A32F501C}"/>
    <dgm:cxn modelId="{85EC75E0-7958-4A7B-B34E-FE40CD23649B}" type="presOf" srcId="{8A182FF1-3A13-4581-8B14-2B79F240F44B}" destId="{0699AABE-0CCB-42CF-B77A-9F36B68487CA}" srcOrd="0" destOrd="0" presId="urn:microsoft.com/office/officeart/2005/8/layout/chevron1"/>
    <dgm:cxn modelId="{D3359AB0-0D6E-4B1D-80F7-F231AE0A7EE5}" srcId="{45CD1068-F084-4E05-AF39-94CB5DB8DC24}" destId="{8A182FF1-3A13-4581-8B14-2B79F240F44B}" srcOrd="2" destOrd="0" parTransId="{478A4DA4-F13D-4057-8AF9-4C4A7F762E21}" sibTransId="{EC56F84A-F1FF-4C76-A912-156CFFC294D4}"/>
    <dgm:cxn modelId="{F5B4FA16-C6DA-4CF8-932C-CD6582AFBD1C}" type="presParOf" srcId="{9D779371-B968-4312-B950-09A14BB16048}" destId="{E61DD8E1-B826-422F-8B63-C01A85454570}" srcOrd="0" destOrd="0" presId="urn:microsoft.com/office/officeart/2005/8/layout/chevron1"/>
    <dgm:cxn modelId="{A9A3BB15-07AC-4FCB-85DB-20B5EBCFBF77}" type="presParOf" srcId="{9D779371-B968-4312-B950-09A14BB16048}" destId="{5BCD0738-11A0-4A37-8592-EB31E938E271}" srcOrd="1" destOrd="0" presId="urn:microsoft.com/office/officeart/2005/8/layout/chevron1"/>
    <dgm:cxn modelId="{CE73B982-155F-40B3-99E6-657C4A5EBEB6}" type="presParOf" srcId="{9D779371-B968-4312-B950-09A14BB16048}" destId="{9ACDEFE3-5EF5-4CB2-9D45-0E982D6512AE}" srcOrd="2" destOrd="0" presId="urn:microsoft.com/office/officeart/2005/8/layout/chevron1"/>
    <dgm:cxn modelId="{84367E7E-6AD9-4B95-BB3E-77B4372BC8C2}" type="presParOf" srcId="{9D779371-B968-4312-B950-09A14BB16048}" destId="{24528830-BE6E-4104-B12C-7A80F6FE8DCD}" srcOrd="3" destOrd="0" presId="urn:microsoft.com/office/officeart/2005/8/layout/chevron1"/>
    <dgm:cxn modelId="{B0B6D09B-0071-4E3B-82E0-A5967548DB8F}" type="presParOf" srcId="{9D779371-B968-4312-B950-09A14BB16048}" destId="{0699AABE-0CCB-42CF-B77A-9F36B68487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543B7-299C-4F49-ABBB-7F45D38C9A2C}">
      <dsp:nvSpPr>
        <dsp:cNvPr id="0" name=""/>
        <dsp:cNvSpPr/>
      </dsp:nvSpPr>
      <dsp:spPr>
        <a:xfrm>
          <a:off x="418269" y="1008792"/>
          <a:ext cx="3456432" cy="345643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Tactical</a:t>
          </a:r>
          <a:endParaRPr lang="en-US" sz="2400" kern="1200" dirty="0"/>
        </a:p>
      </dsp:txBody>
      <dsp:txXfrm>
        <a:off x="2297498" y="1646587"/>
        <a:ext cx="1172718" cy="1152144"/>
      </dsp:txXfrm>
    </dsp:sp>
    <dsp:sp modelId="{2079B459-1842-47DD-AF1B-2CA118B6FC2D}">
      <dsp:nvSpPr>
        <dsp:cNvPr id="0" name=""/>
        <dsp:cNvSpPr/>
      </dsp:nvSpPr>
      <dsp:spPr>
        <a:xfrm>
          <a:off x="240098" y="1111662"/>
          <a:ext cx="3456432" cy="3456432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Strategical</a:t>
          </a:r>
          <a:endParaRPr lang="en-US" sz="2400" kern="1200" dirty="0"/>
        </a:p>
      </dsp:txBody>
      <dsp:txXfrm>
        <a:off x="1186502" y="3292507"/>
        <a:ext cx="1563624" cy="1069848"/>
      </dsp:txXfrm>
    </dsp:sp>
    <dsp:sp modelId="{EA4EE0BF-8BB3-40CD-80F9-37D987C66552}">
      <dsp:nvSpPr>
        <dsp:cNvPr id="0" name=""/>
        <dsp:cNvSpPr/>
      </dsp:nvSpPr>
      <dsp:spPr>
        <a:xfrm>
          <a:off x="240098" y="1111662"/>
          <a:ext cx="3456432" cy="345643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Cultural</a:t>
          </a:r>
          <a:endParaRPr lang="en-US" sz="2400" kern="1200" dirty="0"/>
        </a:p>
      </dsp:txBody>
      <dsp:txXfrm>
        <a:off x="610430" y="1790605"/>
        <a:ext cx="1172718" cy="1152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62E56-A6BB-4635-9A54-5BCA6F548E18}">
      <dsp:nvSpPr>
        <dsp:cNvPr id="0" name=""/>
        <dsp:cNvSpPr/>
      </dsp:nvSpPr>
      <dsp:spPr>
        <a:xfrm>
          <a:off x="1406035" y="880733"/>
          <a:ext cx="2633228" cy="17563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Organize groups of 4-5 people</a:t>
          </a:r>
          <a:endParaRPr lang="en-US" sz="2600" kern="1200" dirty="0"/>
        </a:p>
      </dsp:txBody>
      <dsp:txXfrm>
        <a:off x="1827351" y="880733"/>
        <a:ext cx="2211912" cy="1756363"/>
      </dsp:txXfrm>
    </dsp:sp>
    <dsp:sp modelId="{582F33EA-A99E-4BC2-A8EF-E7439280CADB}">
      <dsp:nvSpPr>
        <dsp:cNvPr id="0" name=""/>
        <dsp:cNvSpPr/>
      </dsp:nvSpPr>
      <dsp:spPr>
        <a:xfrm>
          <a:off x="1406035" y="2637097"/>
          <a:ext cx="2633228" cy="175636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Take a piece of paper and a pen</a:t>
          </a:r>
          <a:endParaRPr lang="en-US" sz="2600" kern="1200" dirty="0"/>
        </a:p>
      </dsp:txBody>
      <dsp:txXfrm>
        <a:off x="1827351" y="2637097"/>
        <a:ext cx="2211912" cy="1756363"/>
      </dsp:txXfrm>
    </dsp:sp>
    <dsp:sp modelId="{24388966-9D19-4E50-A349-91F27DD76CD0}">
      <dsp:nvSpPr>
        <dsp:cNvPr id="0" name=""/>
        <dsp:cNvSpPr/>
      </dsp:nvSpPr>
      <dsp:spPr>
        <a:xfrm>
          <a:off x="1646" y="178539"/>
          <a:ext cx="1755485" cy="17554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258731" y="435624"/>
        <a:ext cx="1241315" cy="1241315"/>
      </dsp:txXfrm>
    </dsp:sp>
    <dsp:sp modelId="{88B10A0D-AEBB-46B7-9C68-40AB70B930E9}">
      <dsp:nvSpPr>
        <dsp:cNvPr id="0" name=""/>
        <dsp:cNvSpPr/>
      </dsp:nvSpPr>
      <dsp:spPr>
        <a:xfrm>
          <a:off x="5794749" y="880733"/>
          <a:ext cx="2633228" cy="17563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Discuss your challenges. Write them down</a:t>
          </a:r>
          <a:endParaRPr lang="en-US" sz="2600" kern="1200" dirty="0"/>
        </a:p>
      </dsp:txBody>
      <dsp:txXfrm>
        <a:off x="6216066" y="880733"/>
        <a:ext cx="2211912" cy="1756363"/>
      </dsp:txXfrm>
    </dsp:sp>
    <dsp:sp modelId="{31C8F04D-9859-4AC3-9016-65FF4E3DB0F5}">
      <dsp:nvSpPr>
        <dsp:cNvPr id="0" name=""/>
        <dsp:cNvSpPr/>
      </dsp:nvSpPr>
      <dsp:spPr>
        <a:xfrm>
          <a:off x="5794749" y="2637097"/>
          <a:ext cx="2633228" cy="17563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Group them as per the pie chart</a:t>
          </a:r>
          <a:endParaRPr lang="en-US" sz="2600" kern="1200" dirty="0"/>
        </a:p>
      </dsp:txBody>
      <dsp:txXfrm>
        <a:off x="6216066" y="2637097"/>
        <a:ext cx="2211912" cy="1756363"/>
      </dsp:txXfrm>
    </dsp:sp>
    <dsp:sp modelId="{1D9ECE89-59BA-47E4-97F9-DB4FF609C98A}">
      <dsp:nvSpPr>
        <dsp:cNvPr id="0" name=""/>
        <dsp:cNvSpPr/>
      </dsp:nvSpPr>
      <dsp:spPr>
        <a:xfrm>
          <a:off x="4390361" y="178539"/>
          <a:ext cx="1755485" cy="17554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>
        <a:off x="4647446" y="435624"/>
        <a:ext cx="1241315" cy="1241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EEE36-1B67-4056-AEDA-8715FF558D2B}">
      <dsp:nvSpPr>
        <dsp:cNvPr id="0" name=""/>
        <dsp:cNvSpPr/>
      </dsp:nvSpPr>
      <dsp:spPr>
        <a:xfrm>
          <a:off x="6196369" y="668380"/>
          <a:ext cx="1880849" cy="4478028"/>
        </a:xfrm>
        <a:prstGeom prst="wedgeRectCallout">
          <a:avLst>
            <a:gd name="adj1" fmla="val 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F9EAB-7830-44F5-B3AD-7F23CEEE4B97}">
      <dsp:nvSpPr>
        <dsp:cNvPr id="0" name=""/>
        <dsp:cNvSpPr/>
      </dsp:nvSpPr>
      <dsp:spPr>
        <a:xfrm>
          <a:off x="6196369" y="-125522"/>
          <a:ext cx="1880849" cy="1044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Practices</a:t>
          </a:r>
          <a:endParaRPr lang="en-US" sz="2700" kern="1200" dirty="0"/>
        </a:p>
      </dsp:txBody>
      <dsp:txXfrm>
        <a:off x="6196369" y="-125522"/>
        <a:ext cx="1880849" cy="1044947"/>
      </dsp:txXfrm>
    </dsp:sp>
    <dsp:sp modelId="{488250BF-AE41-442E-8821-4FEBB42AFC97}">
      <dsp:nvSpPr>
        <dsp:cNvPr id="0" name=""/>
        <dsp:cNvSpPr/>
      </dsp:nvSpPr>
      <dsp:spPr>
        <a:xfrm>
          <a:off x="4486506" y="681936"/>
          <a:ext cx="1880849" cy="417978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86686"/>
            <a:satOff val="-10868"/>
            <a:lumOff val="28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D30F9-DBDC-4354-A89D-B2EC295D5943}">
      <dsp:nvSpPr>
        <dsp:cNvPr id="0" name=""/>
        <dsp:cNvSpPr/>
      </dsp:nvSpPr>
      <dsp:spPr>
        <a:xfrm>
          <a:off x="4486506" y="19330"/>
          <a:ext cx="1880849" cy="895826"/>
        </a:xfrm>
        <a:prstGeom prst="rect">
          <a:avLst/>
        </a:prstGeom>
        <a:solidFill>
          <a:schemeClr val="accent2">
            <a:hueOff val="29981"/>
            <a:satOff val="1579"/>
            <a:lumOff val="-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Principles</a:t>
          </a:r>
          <a:endParaRPr lang="en-US" sz="2700" kern="1200" dirty="0"/>
        </a:p>
      </dsp:txBody>
      <dsp:txXfrm>
        <a:off x="4486506" y="19330"/>
        <a:ext cx="1880849" cy="895826"/>
      </dsp:txXfrm>
    </dsp:sp>
    <dsp:sp modelId="{5A5D4272-A232-46F0-BAF7-A11C4CC53248}">
      <dsp:nvSpPr>
        <dsp:cNvPr id="0" name=""/>
        <dsp:cNvSpPr/>
      </dsp:nvSpPr>
      <dsp:spPr>
        <a:xfrm>
          <a:off x="2776643" y="695518"/>
          <a:ext cx="1880849" cy="388099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173372"/>
            <a:satOff val="-21735"/>
            <a:lumOff val="57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A8F5E-5FFB-4545-B437-B3208BD4A8BF}">
      <dsp:nvSpPr>
        <dsp:cNvPr id="0" name=""/>
        <dsp:cNvSpPr/>
      </dsp:nvSpPr>
      <dsp:spPr>
        <a:xfrm>
          <a:off x="2776643" y="159689"/>
          <a:ext cx="1880849" cy="746154"/>
        </a:xfrm>
        <a:prstGeom prst="rect">
          <a:avLst/>
        </a:prstGeom>
        <a:solidFill>
          <a:schemeClr val="accent2">
            <a:hueOff val="59962"/>
            <a:satOff val="3158"/>
            <a:lumOff val="-1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Values</a:t>
          </a:r>
          <a:endParaRPr lang="en-US" sz="2700" kern="1200" dirty="0"/>
        </a:p>
      </dsp:txBody>
      <dsp:txXfrm>
        <a:off x="2776643" y="159689"/>
        <a:ext cx="1880849" cy="746154"/>
      </dsp:txXfrm>
    </dsp:sp>
    <dsp:sp modelId="{2D1E9044-889B-45D0-92D9-0764920D325C}">
      <dsp:nvSpPr>
        <dsp:cNvPr id="0" name=""/>
        <dsp:cNvSpPr/>
      </dsp:nvSpPr>
      <dsp:spPr>
        <a:xfrm>
          <a:off x="1066780" y="709099"/>
          <a:ext cx="1880849" cy="358220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260057"/>
            <a:satOff val="-32603"/>
            <a:lumOff val="8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8705A-37FB-402A-A172-206ABBB99D95}">
      <dsp:nvSpPr>
        <dsp:cNvPr id="0" name=""/>
        <dsp:cNvSpPr/>
      </dsp:nvSpPr>
      <dsp:spPr>
        <a:xfrm>
          <a:off x="1066780" y="302031"/>
          <a:ext cx="1880849" cy="597033"/>
        </a:xfrm>
        <a:prstGeom prst="rect">
          <a:avLst/>
        </a:prstGeom>
        <a:solidFill>
          <a:schemeClr val="accent2">
            <a:hueOff val="89943"/>
            <a:satOff val="4737"/>
            <a:lumOff val="-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Mindset</a:t>
          </a:r>
          <a:endParaRPr lang="en-US" sz="2700" kern="1200" dirty="0"/>
        </a:p>
      </dsp:txBody>
      <dsp:txXfrm>
        <a:off x="1066780" y="302031"/>
        <a:ext cx="1880849" cy="597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5A54A-5483-4778-BE9D-A261B7BFB986}">
      <dsp:nvSpPr>
        <dsp:cNvPr id="0" name=""/>
        <dsp:cNvSpPr/>
      </dsp:nvSpPr>
      <dsp:spPr>
        <a:xfrm rot="5400000">
          <a:off x="3857687" y="86859"/>
          <a:ext cx="1287402" cy="11200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TDD</a:t>
          </a:r>
          <a:endParaRPr lang="en-US" sz="1800" kern="1200" dirty="0"/>
        </a:p>
      </dsp:txBody>
      <dsp:txXfrm rot="-5400000">
        <a:off x="4115907" y="203798"/>
        <a:ext cx="770961" cy="886162"/>
      </dsp:txXfrm>
    </dsp:sp>
    <dsp:sp modelId="{CA5EB2D0-3418-4022-AB36-C17E95B8796A}">
      <dsp:nvSpPr>
        <dsp:cNvPr id="0" name=""/>
        <dsp:cNvSpPr/>
      </dsp:nvSpPr>
      <dsp:spPr>
        <a:xfrm>
          <a:off x="5095395" y="260659"/>
          <a:ext cx="1436740" cy="77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Pair Programming</a:t>
          </a:r>
          <a:endParaRPr lang="en-US" sz="1700" kern="1200" dirty="0"/>
        </a:p>
      </dsp:txBody>
      <dsp:txXfrm>
        <a:off x="5095395" y="260659"/>
        <a:ext cx="1436740" cy="772441"/>
      </dsp:txXfrm>
    </dsp:sp>
    <dsp:sp modelId="{6A87A99B-C578-400C-8055-C810FB91F19C}">
      <dsp:nvSpPr>
        <dsp:cNvPr id="0" name=""/>
        <dsp:cNvSpPr/>
      </dsp:nvSpPr>
      <dsp:spPr>
        <a:xfrm rot="5400000">
          <a:off x="2648044" y="86859"/>
          <a:ext cx="1287402" cy="11200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315974"/>
            <a:satOff val="2718"/>
            <a:lumOff val="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XP</a:t>
          </a:r>
          <a:endParaRPr lang="en-US" sz="3600" kern="1200" dirty="0"/>
        </a:p>
      </dsp:txBody>
      <dsp:txXfrm rot="-5400000">
        <a:off x="2906264" y="203798"/>
        <a:ext cx="770961" cy="886162"/>
      </dsp:txXfrm>
    </dsp:sp>
    <dsp:sp modelId="{8D56F741-B931-408C-A876-46F2544494FE}">
      <dsp:nvSpPr>
        <dsp:cNvPr id="0" name=""/>
        <dsp:cNvSpPr/>
      </dsp:nvSpPr>
      <dsp:spPr>
        <a:xfrm rot="5400000">
          <a:off x="3250548" y="1179606"/>
          <a:ext cx="1287402" cy="11200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631948"/>
            <a:satOff val="5437"/>
            <a:lumOff val="3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CI/CD</a:t>
          </a:r>
          <a:endParaRPr lang="en-US" sz="1800" kern="1200" dirty="0"/>
        </a:p>
      </dsp:txBody>
      <dsp:txXfrm rot="-5400000">
        <a:off x="3508768" y="1296545"/>
        <a:ext cx="770961" cy="886162"/>
      </dsp:txXfrm>
    </dsp:sp>
    <dsp:sp modelId="{75F280B5-EDAC-4CC2-9453-70CD5108A27C}">
      <dsp:nvSpPr>
        <dsp:cNvPr id="0" name=""/>
        <dsp:cNvSpPr/>
      </dsp:nvSpPr>
      <dsp:spPr>
        <a:xfrm>
          <a:off x="1897488" y="1353405"/>
          <a:ext cx="1390394" cy="77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Planning Game</a:t>
          </a:r>
          <a:endParaRPr lang="en-US" sz="1700" kern="1200" dirty="0"/>
        </a:p>
      </dsp:txBody>
      <dsp:txXfrm>
        <a:off x="1897488" y="1353405"/>
        <a:ext cx="1390394" cy="772441"/>
      </dsp:txXfrm>
    </dsp:sp>
    <dsp:sp modelId="{A0E46C96-C016-43B5-AA6C-EC1E86651EA7}">
      <dsp:nvSpPr>
        <dsp:cNvPr id="0" name=""/>
        <dsp:cNvSpPr/>
      </dsp:nvSpPr>
      <dsp:spPr>
        <a:xfrm rot="5400000">
          <a:off x="4460191" y="1179606"/>
          <a:ext cx="1287402" cy="11200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6947921"/>
            <a:satOff val="8155"/>
            <a:lumOff val="5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Coding Standard</a:t>
          </a:r>
          <a:endParaRPr lang="en-US" sz="1500" kern="1200" dirty="0"/>
        </a:p>
      </dsp:txBody>
      <dsp:txXfrm rot="-5400000">
        <a:off x="4718411" y="1296545"/>
        <a:ext cx="770961" cy="886162"/>
      </dsp:txXfrm>
    </dsp:sp>
    <dsp:sp modelId="{96823563-A503-4B3A-A9A6-F006B4E318C9}">
      <dsp:nvSpPr>
        <dsp:cNvPr id="0" name=""/>
        <dsp:cNvSpPr/>
      </dsp:nvSpPr>
      <dsp:spPr>
        <a:xfrm rot="5400000">
          <a:off x="3857687" y="2272353"/>
          <a:ext cx="1287402" cy="11200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9263895"/>
            <a:satOff val="10874"/>
            <a:lumOff val="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Lean</a:t>
          </a:r>
          <a:endParaRPr lang="en-US" sz="1800" kern="1200" dirty="0"/>
        </a:p>
      </dsp:txBody>
      <dsp:txXfrm rot="-5400000">
        <a:off x="4115907" y="2389292"/>
        <a:ext cx="770961" cy="886162"/>
      </dsp:txXfrm>
    </dsp:sp>
    <dsp:sp modelId="{DCEE8077-44D5-48A7-9D12-4C54F619E575}">
      <dsp:nvSpPr>
        <dsp:cNvPr id="0" name=""/>
        <dsp:cNvSpPr/>
      </dsp:nvSpPr>
      <dsp:spPr>
        <a:xfrm>
          <a:off x="5095395" y="2446152"/>
          <a:ext cx="1436740" cy="77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Refactoring</a:t>
          </a:r>
          <a:endParaRPr lang="en-US" sz="1700" kern="1200" dirty="0"/>
        </a:p>
      </dsp:txBody>
      <dsp:txXfrm>
        <a:off x="5095395" y="2446152"/>
        <a:ext cx="1436740" cy="772441"/>
      </dsp:txXfrm>
    </dsp:sp>
    <dsp:sp modelId="{127A6939-497F-45E7-8B06-8DEF88580746}">
      <dsp:nvSpPr>
        <dsp:cNvPr id="0" name=""/>
        <dsp:cNvSpPr/>
      </dsp:nvSpPr>
      <dsp:spPr>
        <a:xfrm rot="5400000">
          <a:off x="2648044" y="2272353"/>
          <a:ext cx="1287402" cy="11200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579869"/>
            <a:satOff val="13592"/>
            <a:lumOff val="8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SCRUM</a:t>
          </a:r>
          <a:endParaRPr lang="en-US" sz="2000" kern="1200" dirty="0"/>
        </a:p>
      </dsp:txBody>
      <dsp:txXfrm rot="-5400000">
        <a:off x="2906264" y="2389292"/>
        <a:ext cx="770961" cy="886162"/>
      </dsp:txXfrm>
    </dsp:sp>
    <dsp:sp modelId="{4DEE6DCF-1FFA-405F-8148-EB2D61B5FB04}">
      <dsp:nvSpPr>
        <dsp:cNvPr id="0" name=""/>
        <dsp:cNvSpPr/>
      </dsp:nvSpPr>
      <dsp:spPr>
        <a:xfrm rot="5400000">
          <a:off x="3250548" y="3365100"/>
          <a:ext cx="1287402" cy="11200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3895842"/>
            <a:satOff val="16311"/>
            <a:lumOff val="10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boxed</a:t>
          </a:r>
          <a:endParaRPr lang="en-US" sz="1800" kern="1200" dirty="0"/>
        </a:p>
      </dsp:txBody>
      <dsp:txXfrm rot="-5400000">
        <a:off x="3508768" y="3482039"/>
        <a:ext cx="770961" cy="886162"/>
      </dsp:txXfrm>
    </dsp:sp>
    <dsp:sp modelId="{C9845E36-D0A3-4B39-BE98-ED988AEC10E1}">
      <dsp:nvSpPr>
        <dsp:cNvPr id="0" name=""/>
        <dsp:cNvSpPr/>
      </dsp:nvSpPr>
      <dsp:spPr>
        <a:xfrm>
          <a:off x="1897488" y="3538899"/>
          <a:ext cx="1390394" cy="77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Kanban</a:t>
          </a:r>
          <a:endParaRPr lang="en-US" sz="1700" kern="1200" dirty="0"/>
        </a:p>
      </dsp:txBody>
      <dsp:txXfrm>
        <a:off x="1897488" y="3538899"/>
        <a:ext cx="1390394" cy="772441"/>
      </dsp:txXfrm>
    </dsp:sp>
    <dsp:sp modelId="{9E6DE874-CD91-48D8-834B-E5C4809F55EA}">
      <dsp:nvSpPr>
        <dsp:cNvPr id="0" name=""/>
        <dsp:cNvSpPr/>
      </dsp:nvSpPr>
      <dsp:spPr>
        <a:xfrm rot="5400000">
          <a:off x="4460191" y="3365100"/>
          <a:ext cx="1287402" cy="11200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6211816"/>
            <a:satOff val="19029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Increment</a:t>
          </a:r>
          <a:endParaRPr lang="en-US" sz="1300" kern="1200" dirty="0"/>
        </a:p>
      </dsp:txBody>
      <dsp:txXfrm rot="-5400000">
        <a:off x="4718411" y="3482039"/>
        <a:ext cx="770961" cy="886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17DDA-D53D-4D66-8229-8E786B8C26A8}">
      <dsp:nvSpPr>
        <dsp:cNvPr id="0" name=""/>
        <dsp:cNvSpPr/>
      </dsp:nvSpPr>
      <dsp:spPr>
        <a:xfrm>
          <a:off x="2133695" y="217819"/>
          <a:ext cx="4322877" cy="150127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93AEE-5D6A-4BF1-848C-6BDF96E36F2A}">
      <dsp:nvSpPr>
        <dsp:cNvPr id="0" name=""/>
        <dsp:cNvSpPr/>
      </dsp:nvSpPr>
      <dsp:spPr>
        <a:xfrm>
          <a:off x="3882952" y="3893941"/>
          <a:ext cx="837767" cy="53617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DEA42-B6D1-4557-9A1C-C7BD7D30DD02}">
      <dsp:nvSpPr>
        <dsp:cNvPr id="0" name=""/>
        <dsp:cNvSpPr/>
      </dsp:nvSpPr>
      <dsp:spPr>
        <a:xfrm>
          <a:off x="2291195" y="4322877"/>
          <a:ext cx="4021281" cy="100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6"/>
              </a:solidFill>
            </a:rPr>
            <a:t>CHALLENGE</a:t>
          </a:r>
          <a:endParaRPr lang="en-US" sz="3600" kern="1200" dirty="0">
            <a:solidFill>
              <a:schemeClr val="accent6"/>
            </a:solidFill>
          </a:endParaRPr>
        </a:p>
      </dsp:txBody>
      <dsp:txXfrm>
        <a:off x="2291195" y="4322877"/>
        <a:ext cx="4021281" cy="1005320"/>
      </dsp:txXfrm>
    </dsp:sp>
    <dsp:sp modelId="{53E7F0B0-E9AD-4C24-980D-93070CAF8844}">
      <dsp:nvSpPr>
        <dsp:cNvPr id="0" name=""/>
        <dsp:cNvSpPr/>
      </dsp:nvSpPr>
      <dsp:spPr>
        <a:xfrm>
          <a:off x="3705346" y="1835044"/>
          <a:ext cx="1507980" cy="15079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Lack of Agile mindset</a:t>
          </a:r>
          <a:endParaRPr lang="en-US" sz="1900" kern="1200" dirty="0"/>
        </a:p>
      </dsp:txBody>
      <dsp:txXfrm>
        <a:off x="3926185" y="2055883"/>
        <a:ext cx="1066302" cy="1066302"/>
      </dsp:txXfrm>
    </dsp:sp>
    <dsp:sp modelId="{3EF12456-C6B5-4CF0-A20C-AC326E67481F}">
      <dsp:nvSpPr>
        <dsp:cNvPr id="0" name=""/>
        <dsp:cNvSpPr/>
      </dsp:nvSpPr>
      <dsp:spPr>
        <a:xfrm>
          <a:off x="2626302" y="703724"/>
          <a:ext cx="1507980" cy="1507980"/>
        </a:xfrm>
        <a:prstGeom prst="ellipse">
          <a:avLst/>
        </a:prstGeom>
        <a:solidFill>
          <a:schemeClr val="accent3">
            <a:hueOff val="-3399583"/>
            <a:satOff val="-8922"/>
            <a:lumOff val="7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Lack of Team Culture</a:t>
          </a:r>
          <a:endParaRPr lang="en-US" sz="1900" kern="1200" dirty="0"/>
        </a:p>
      </dsp:txBody>
      <dsp:txXfrm>
        <a:off x="2847141" y="924563"/>
        <a:ext cx="1066302" cy="1066302"/>
      </dsp:txXfrm>
    </dsp:sp>
    <dsp:sp modelId="{F32C3721-2749-431C-BC31-BAC2EEBFBF84}">
      <dsp:nvSpPr>
        <dsp:cNvPr id="0" name=""/>
        <dsp:cNvSpPr/>
      </dsp:nvSpPr>
      <dsp:spPr>
        <a:xfrm>
          <a:off x="4167793" y="339128"/>
          <a:ext cx="1507980" cy="1507980"/>
        </a:xfrm>
        <a:prstGeom prst="ellipse">
          <a:avLst/>
        </a:prstGeom>
        <a:solidFill>
          <a:schemeClr val="accent3">
            <a:hueOff val="-6799166"/>
            <a:satOff val="-17845"/>
            <a:lumOff val="1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Lack of Company Culture</a:t>
          </a:r>
          <a:endParaRPr lang="en-US" sz="1900" kern="1200" dirty="0"/>
        </a:p>
      </dsp:txBody>
      <dsp:txXfrm>
        <a:off x="4388632" y="559967"/>
        <a:ext cx="1066302" cy="1066302"/>
      </dsp:txXfrm>
    </dsp:sp>
    <dsp:sp modelId="{6777DF9F-D558-466E-A1DE-B9E975237E5B}">
      <dsp:nvSpPr>
        <dsp:cNvPr id="0" name=""/>
        <dsp:cNvSpPr/>
      </dsp:nvSpPr>
      <dsp:spPr>
        <a:xfrm>
          <a:off x="1956088" y="33510"/>
          <a:ext cx="4691495" cy="37531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2324C-176D-447F-9809-AEE2B24D653C}">
      <dsp:nvSpPr>
        <dsp:cNvPr id="0" name=""/>
        <dsp:cNvSpPr/>
      </dsp:nvSpPr>
      <dsp:spPr>
        <a:xfrm>
          <a:off x="1864" y="212339"/>
          <a:ext cx="2272050" cy="9088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Listening</a:t>
          </a:r>
          <a:endParaRPr lang="en-US" sz="2400" kern="1200" dirty="0"/>
        </a:p>
      </dsp:txBody>
      <dsp:txXfrm>
        <a:off x="456274" y="212339"/>
        <a:ext cx="1363230" cy="908820"/>
      </dsp:txXfrm>
    </dsp:sp>
    <dsp:sp modelId="{DC774686-3F73-427D-B03C-1549086EA24F}">
      <dsp:nvSpPr>
        <dsp:cNvPr id="0" name=""/>
        <dsp:cNvSpPr/>
      </dsp:nvSpPr>
      <dsp:spPr>
        <a:xfrm>
          <a:off x="2046710" y="212339"/>
          <a:ext cx="2272050" cy="908820"/>
        </a:xfrm>
        <a:prstGeom prst="chevron">
          <a:avLst/>
        </a:prstGeom>
        <a:solidFill>
          <a:schemeClr val="accent2">
            <a:hueOff val="44972"/>
            <a:satOff val="2368"/>
            <a:lumOff val="-8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</a:t>
          </a:r>
          <a:endParaRPr lang="en-US" sz="2400" kern="1200" dirty="0"/>
        </a:p>
      </dsp:txBody>
      <dsp:txXfrm>
        <a:off x="2501120" y="212339"/>
        <a:ext cx="1363230" cy="908820"/>
      </dsp:txXfrm>
    </dsp:sp>
    <dsp:sp modelId="{59A76CC4-C273-43FB-B001-CA2128E4FEBE}">
      <dsp:nvSpPr>
        <dsp:cNvPr id="0" name=""/>
        <dsp:cNvSpPr/>
      </dsp:nvSpPr>
      <dsp:spPr>
        <a:xfrm>
          <a:off x="4091555" y="212339"/>
          <a:ext cx="2272050" cy="908820"/>
        </a:xfrm>
        <a:prstGeom prst="chevron">
          <a:avLst/>
        </a:prstGeom>
        <a:solidFill>
          <a:schemeClr val="accent2">
            <a:hueOff val="89943"/>
            <a:satOff val="4737"/>
            <a:lumOff val="-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Recognition</a:t>
          </a:r>
          <a:endParaRPr lang="en-US" sz="2400" kern="1200" dirty="0"/>
        </a:p>
      </dsp:txBody>
      <dsp:txXfrm>
        <a:off x="4545965" y="212339"/>
        <a:ext cx="1363230" cy="908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F85A6-BF37-4DFC-958F-826C8E17C703}">
      <dsp:nvSpPr>
        <dsp:cNvPr id="0" name=""/>
        <dsp:cNvSpPr/>
      </dsp:nvSpPr>
      <dsp:spPr>
        <a:xfrm>
          <a:off x="1864" y="212339"/>
          <a:ext cx="2272050" cy="9088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Review</a:t>
          </a:r>
          <a:endParaRPr lang="en-US" sz="2400" kern="1200" dirty="0"/>
        </a:p>
      </dsp:txBody>
      <dsp:txXfrm>
        <a:off x="456274" y="212339"/>
        <a:ext cx="1363230" cy="908820"/>
      </dsp:txXfrm>
    </dsp:sp>
    <dsp:sp modelId="{F2F98EEE-90C4-4111-B7B0-2BE35495FA05}">
      <dsp:nvSpPr>
        <dsp:cNvPr id="0" name=""/>
        <dsp:cNvSpPr/>
      </dsp:nvSpPr>
      <dsp:spPr>
        <a:xfrm>
          <a:off x="2046709" y="212339"/>
          <a:ext cx="2272050" cy="908820"/>
        </a:xfrm>
        <a:prstGeom prst="chevron">
          <a:avLst/>
        </a:prstGeom>
        <a:solidFill>
          <a:schemeClr val="accent2">
            <a:hueOff val="44972"/>
            <a:satOff val="2368"/>
            <a:lumOff val="-8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</a:t>
          </a:r>
          <a:endParaRPr lang="en-US" sz="2400" kern="1200" dirty="0"/>
        </a:p>
      </dsp:txBody>
      <dsp:txXfrm>
        <a:off x="2501119" y="212339"/>
        <a:ext cx="1363230" cy="908820"/>
      </dsp:txXfrm>
    </dsp:sp>
    <dsp:sp modelId="{0ED8B6FD-056A-4839-A306-938CFA59CD80}">
      <dsp:nvSpPr>
        <dsp:cNvPr id="0" name=""/>
        <dsp:cNvSpPr/>
      </dsp:nvSpPr>
      <dsp:spPr>
        <a:xfrm>
          <a:off x="4091555" y="212339"/>
          <a:ext cx="2272050" cy="908820"/>
        </a:xfrm>
        <a:prstGeom prst="chevron">
          <a:avLst/>
        </a:prstGeom>
        <a:solidFill>
          <a:schemeClr val="accent2">
            <a:hueOff val="89943"/>
            <a:satOff val="4737"/>
            <a:lumOff val="-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Demonstrate</a:t>
          </a:r>
          <a:endParaRPr lang="en-US" sz="2400" kern="1200" dirty="0"/>
        </a:p>
      </dsp:txBody>
      <dsp:txXfrm>
        <a:off x="4545965" y="212339"/>
        <a:ext cx="1363230" cy="9088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DD8E1-B826-422F-8B63-C01A85454570}">
      <dsp:nvSpPr>
        <dsp:cNvPr id="0" name=""/>
        <dsp:cNvSpPr/>
      </dsp:nvSpPr>
      <dsp:spPr>
        <a:xfrm>
          <a:off x="1864" y="212339"/>
          <a:ext cx="2272050" cy="9088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Focus</a:t>
          </a:r>
        </a:p>
      </dsp:txBody>
      <dsp:txXfrm>
        <a:off x="456274" y="212339"/>
        <a:ext cx="1363230" cy="908820"/>
      </dsp:txXfrm>
    </dsp:sp>
    <dsp:sp modelId="{9ACDEFE3-5EF5-4CB2-9D45-0E982D6512AE}">
      <dsp:nvSpPr>
        <dsp:cNvPr id="0" name=""/>
        <dsp:cNvSpPr/>
      </dsp:nvSpPr>
      <dsp:spPr>
        <a:xfrm>
          <a:off x="2046709" y="212339"/>
          <a:ext cx="2272050" cy="908820"/>
        </a:xfrm>
        <a:prstGeom prst="chevron">
          <a:avLst/>
        </a:prstGeom>
        <a:solidFill>
          <a:schemeClr val="accent2">
            <a:hueOff val="44972"/>
            <a:satOff val="2368"/>
            <a:lumOff val="-8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Validate</a:t>
          </a:r>
          <a:endParaRPr lang="en-US" sz="2400" kern="1200" dirty="0"/>
        </a:p>
      </dsp:txBody>
      <dsp:txXfrm>
        <a:off x="2501119" y="212339"/>
        <a:ext cx="1363230" cy="908820"/>
      </dsp:txXfrm>
    </dsp:sp>
    <dsp:sp modelId="{0699AABE-0CCB-42CF-B77A-9F36B68487CA}">
      <dsp:nvSpPr>
        <dsp:cNvPr id="0" name=""/>
        <dsp:cNvSpPr/>
      </dsp:nvSpPr>
      <dsp:spPr>
        <a:xfrm>
          <a:off x="4091555" y="212339"/>
          <a:ext cx="2272050" cy="908820"/>
        </a:xfrm>
        <a:prstGeom prst="chevron">
          <a:avLst/>
        </a:prstGeom>
        <a:solidFill>
          <a:schemeClr val="accent2">
            <a:hueOff val="89943"/>
            <a:satOff val="4737"/>
            <a:lumOff val="-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Deliver</a:t>
          </a:r>
          <a:endParaRPr lang="en-US" sz="2400" kern="1200" dirty="0"/>
        </a:p>
      </dsp:txBody>
      <dsp:txXfrm>
        <a:off x="4545965" y="212339"/>
        <a:ext cx="1363230" cy="908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13-Sep-17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13-Sep-17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926332"/>
            <a:ext cx="778669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75866" y="3477648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575866" y="1630376"/>
            <a:ext cx="41148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575866" y="5324921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14224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086100" y="12065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2385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086100" y="30226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50800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3086100" y="48641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6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667934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9144000" y="943717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777866" y="1761513"/>
            <a:ext cx="393192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6" y="1761513"/>
            <a:ext cx="393192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0004" y="256310"/>
            <a:ext cx="1135543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250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CASE STUDY IMAGERY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8844" y="0"/>
            <a:ext cx="26551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80848" y="939062"/>
            <a:ext cx="2044896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6683021" y="1422399"/>
            <a:ext cx="2286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smtClean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dolor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minum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tetur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odio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venenatis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egestas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Donec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vitae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molestie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Aenean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id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accumsan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iaculis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urna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facilisis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velit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lang="en-US" sz="14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671724" y="757317"/>
            <a:ext cx="228374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683021" y="200557"/>
            <a:ext cx="1135543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5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8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1" y="3197413"/>
            <a:ext cx="7574494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642264" y="0"/>
            <a:ext cx="12428528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930536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3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" y="5455612"/>
            <a:ext cx="6400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MONTH </a:t>
            </a:r>
            <a:r>
              <a:rPr lang="en-US" dirty="0" err="1" smtClean="0"/>
              <a:t>DAte</a:t>
            </a:r>
            <a:r>
              <a:rPr lang="en-US" dirty="0" smtClean="0"/>
              <a:t>, YEAR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4466209"/>
            <a:ext cx="3382957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87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6616" y="1435607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7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825" y="4453468"/>
            <a:ext cx="6488113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5459483"/>
            <a:ext cx="3649662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2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4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3"/>
            <a:ext cx="8430768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910939"/>
            <a:ext cx="41148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048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096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3712442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47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42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61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56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33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28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19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14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857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143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429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939800"/>
            <a:ext cx="9144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910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3196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768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482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28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514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800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86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17974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00707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81115" y="6560477"/>
            <a:ext cx="149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172210" y="6564320"/>
            <a:ext cx="231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049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footer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" y="661568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5" r:id="rId2"/>
    <p:sldLayoutId id="2147483702" r:id="rId3"/>
    <p:sldLayoutId id="2147483711" r:id="rId4"/>
    <p:sldLayoutId id="2147483728" r:id="rId5"/>
    <p:sldLayoutId id="2147483712" r:id="rId6"/>
    <p:sldLayoutId id="2147483734" r:id="rId7"/>
    <p:sldLayoutId id="2147483736" r:id="rId8"/>
    <p:sldLayoutId id="2147483735" r:id="rId9"/>
    <p:sldLayoutId id="2147483737" r:id="rId10"/>
    <p:sldLayoutId id="2147483713" r:id="rId11"/>
    <p:sldLayoutId id="2147483727" r:id="rId12"/>
    <p:sldLayoutId id="2147483741" r:id="rId13"/>
    <p:sldLayoutId id="2147483698" r:id="rId14"/>
    <p:sldLayoutId id="2147483733" r:id="rId15"/>
    <p:sldLayoutId id="2147483706" r:id="rId16"/>
    <p:sldLayoutId id="2147483738" r:id="rId17"/>
    <p:sldLayoutId id="2147483739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4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m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9"/>
          <a:stretch/>
        </p:blipFill>
        <p:spPr>
          <a:xfrm flipH="1">
            <a:off x="0" y="-1"/>
            <a:ext cx="9144000" cy="6858002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27880" y="3504030"/>
            <a:ext cx="6910388" cy="1114151"/>
          </a:xfrm>
        </p:spPr>
        <p:txBody>
          <a:bodyPr/>
          <a:lstStyle/>
          <a:p>
            <a:r>
              <a:rPr lang="en-US" b="1" dirty="0"/>
              <a:t>Forget about Agile for a second!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7880" y="4962781"/>
            <a:ext cx="6488113" cy="646331"/>
          </a:xfrm>
        </p:spPr>
        <p:txBody>
          <a:bodyPr/>
          <a:lstStyle/>
          <a:p>
            <a:r>
              <a:rPr lang="en-US" dirty="0" smtClean="0"/>
              <a:t>Nataliia KSENZHEK CSM, PROJECT MANAGER, EPAM SYSTEMS CZ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7880" y="1844021"/>
            <a:ext cx="3649662" cy="373063"/>
          </a:xfrm>
        </p:spPr>
        <p:txBody>
          <a:bodyPr/>
          <a:lstStyle/>
          <a:p>
            <a:r>
              <a:rPr lang="en-US" dirty="0" smtClean="0"/>
              <a:t>SEPTEMBER 11-12, 2017</a:t>
            </a:r>
            <a:endParaRPr lang="en-US" dirty="0"/>
          </a:p>
        </p:txBody>
      </p:sp>
      <p:pic>
        <p:nvPicPr>
          <p:cNvPr id="8" name="Picture Placeholder 7" descr="logo_cover_5.png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 b="3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47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2. Deadline</a:t>
            </a:r>
            <a:endParaRPr lang="en-US" dirty="0"/>
          </a:p>
        </p:txBody>
      </p:sp>
      <p:pic>
        <p:nvPicPr>
          <p:cNvPr id="5" name="Picture 2" descr="Image result for schedule dea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3" y="1168891"/>
            <a:ext cx="45529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oject sched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76" y="2896661"/>
            <a:ext cx="4954788" cy="35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3. I won’t do that</a:t>
            </a:r>
            <a:endParaRPr lang="en-US" dirty="0"/>
          </a:p>
        </p:txBody>
      </p:sp>
      <p:pic>
        <p:nvPicPr>
          <p:cNvPr id="5" name="Picture 2" descr="Image result for estimation sc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" y="1261687"/>
            <a:ext cx="8596312" cy="31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estimation sc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8311"/>
            <a:ext cx="6096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Work as a team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536237258"/>
              </p:ext>
            </p:extLst>
          </p:nvPr>
        </p:nvGraphicFramePr>
        <p:xfrm>
          <a:off x="2620586" y="1225550"/>
          <a:ext cx="6365471" cy="133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Do the Right things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999482373"/>
              </p:ext>
            </p:extLst>
          </p:nvPr>
        </p:nvGraphicFramePr>
        <p:xfrm>
          <a:off x="2620587" y="3016250"/>
          <a:ext cx="6365470" cy="133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Do the things Right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948013611"/>
              </p:ext>
            </p:extLst>
          </p:nvPr>
        </p:nvGraphicFramePr>
        <p:xfrm>
          <a:off x="2620587" y="4857750"/>
          <a:ext cx="6365470" cy="133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1" r="5748" b="1"/>
          <a:stretch/>
        </p:blipFill>
        <p:spPr>
          <a:xfrm>
            <a:off x="0" y="0"/>
            <a:ext cx="9144000" cy="6858000"/>
          </a:xfrm>
        </p:spPr>
      </p:pic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75686" y="574512"/>
            <a:ext cx="5049139" cy="241989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</a:t>
            </a:r>
          </a:p>
          <a:p>
            <a:r>
              <a:rPr lang="en-US" dirty="0" smtClean="0">
                <a:hlinkClick r:id="rId3"/>
              </a:rPr>
              <a:t>www.epam.com</a:t>
            </a:r>
            <a:endParaRPr lang="en-US" dirty="0" smtClean="0"/>
          </a:p>
          <a:p>
            <a:r>
              <a:rPr lang="en-US" sz="2000" dirty="0" smtClean="0"/>
              <a:t>Nataliia_Ksenzhek@epam.com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32688"/>
          </a:xfrm>
        </p:spPr>
        <p:txBody>
          <a:bodyPr/>
          <a:lstStyle/>
          <a:p>
            <a:r>
              <a:rPr lang="en-US" dirty="0" smtClean="0"/>
              <a:t>Our interpretation of Agile Manifesto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02589"/>
              </p:ext>
            </p:extLst>
          </p:nvPr>
        </p:nvGraphicFramePr>
        <p:xfrm>
          <a:off x="374072" y="1045052"/>
          <a:ext cx="8420793" cy="3840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90604">
                  <a:extLst>
                    <a:ext uri="{9D8B030D-6E8A-4147-A177-3AD203B41FA5}">
                      <a16:colId xmlns:a16="http://schemas.microsoft.com/office/drawing/2014/main" val="2007143867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2323811530"/>
                    </a:ext>
                  </a:extLst>
                </a:gridCol>
                <a:gridCol w="3865418">
                  <a:extLst>
                    <a:ext uri="{9D8B030D-6E8A-4147-A177-3AD203B41FA5}">
                      <a16:colId xmlns:a16="http://schemas.microsoft.com/office/drawing/2014/main" val="1897727559"/>
                    </a:ext>
                  </a:extLst>
                </a:gridCol>
              </a:tblGrid>
              <a:tr h="620152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1. WORKING</a:t>
                      </a:r>
                      <a:r>
                        <a:rPr lang="en-US" baseline="0" dirty="0" smtClean="0"/>
                        <a:t> AS A TEAM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24029"/>
                  </a:ext>
                </a:extLst>
              </a:tr>
              <a:tr h="62015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INDIVIDUALS AND INTERACTIONS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OVER</a:t>
                      </a:r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27143"/>
                  </a:ext>
                </a:extLst>
              </a:tr>
              <a:tr h="62015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WORKING SOFTWARE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OVER</a:t>
                      </a:r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2322953"/>
                  </a:ext>
                </a:extLst>
              </a:tr>
              <a:tr h="62015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CUSTOMER COLLABORATION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OVER</a:t>
                      </a:r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contract negotiation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053074"/>
                  </a:ext>
                </a:extLst>
              </a:tr>
              <a:tr h="62015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RESPONDING TO CHANGE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OVER</a:t>
                      </a:r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5702674"/>
                  </a:ext>
                </a:extLst>
              </a:tr>
              <a:tr h="620152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2.BUILDING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THE RIGHT THING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8698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57300" y="5711766"/>
          <a:ext cx="7886700" cy="65151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422616240"/>
                    </a:ext>
                  </a:extLst>
                </a:gridCol>
              </a:tblGrid>
              <a:tr h="5892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/>
                        <a:t>Kent </a:t>
                      </a:r>
                      <a:r>
                        <a:rPr lang="en-US" sz="600" dirty="0" smtClean="0"/>
                        <a:t>Beck - Mike </a:t>
                      </a:r>
                      <a:r>
                        <a:rPr lang="en-US" sz="600" dirty="0" err="1" smtClean="0"/>
                        <a:t>Beedle</a:t>
                      </a:r>
                      <a:r>
                        <a:rPr lang="en-US" sz="600" dirty="0" smtClean="0"/>
                        <a:t> - </a:t>
                      </a:r>
                      <a:r>
                        <a:rPr lang="en-US" sz="600" dirty="0" err="1" smtClean="0"/>
                        <a:t>Arie</a:t>
                      </a:r>
                      <a:r>
                        <a:rPr lang="en-US" sz="600" dirty="0" smtClean="0"/>
                        <a:t> </a:t>
                      </a:r>
                      <a:r>
                        <a:rPr lang="en-US" sz="600" dirty="0"/>
                        <a:t>van </a:t>
                      </a:r>
                      <a:r>
                        <a:rPr lang="en-US" sz="600" dirty="0" err="1" smtClean="0"/>
                        <a:t>Bennekum</a:t>
                      </a:r>
                      <a:r>
                        <a:rPr lang="en-US" sz="600" dirty="0" smtClean="0"/>
                        <a:t> - Alistair Cockburn - Ward Cunningham</a:t>
                      </a:r>
                      <a:r>
                        <a:rPr lang="en-US" sz="600" baseline="0" dirty="0" smtClean="0"/>
                        <a:t> - </a:t>
                      </a:r>
                      <a:r>
                        <a:rPr lang="en-US" sz="600" dirty="0" smtClean="0"/>
                        <a:t>Martin Fowler - James </a:t>
                      </a:r>
                      <a:r>
                        <a:rPr lang="en-US" sz="600" dirty="0" err="1" smtClean="0"/>
                        <a:t>Grenning</a:t>
                      </a:r>
                      <a:r>
                        <a:rPr lang="en-US" sz="600" dirty="0" smtClean="0"/>
                        <a:t> - Jim Highsmith - Andrew Hunt - Ron Jeffries - Jon Kern - Brian </a:t>
                      </a:r>
                      <a:r>
                        <a:rPr lang="en-US" sz="600" dirty="0" err="1" smtClean="0"/>
                        <a:t>Marick</a:t>
                      </a:r>
                      <a:r>
                        <a:rPr lang="en-US" sz="600" dirty="0" smtClean="0"/>
                        <a:t> - Robert </a:t>
                      </a:r>
                      <a:r>
                        <a:rPr lang="en-US" sz="600" dirty="0"/>
                        <a:t>C. </a:t>
                      </a:r>
                      <a:r>
                        <a:rPr lang="en-US" sz="600" dirty="0" smtClean="0"/>
                        <a:t>Martin - Steve Mellor - Ken </a:t>
                      </a:r>
                      <a:r>
                        <a:rPr lang="en-US" sz="600" dirty="0" err="1" smtClean="0"/>
                        <a:t>Schwaber</a:t>
                      </a:r>
                      <a:r>
                        <a:rPr lang="en-US" sz="600" dirty="0" smtClean="0"/>
                        <a:t> - Jeff Sutherland - Dave Thomas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 smtClean="0"/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© 2001, the above authors this declaration may be freely copied in any form, but only in its entirety through this notice.</a:t>
                      </a:r>
                      <a:r>
                        <a:rPr kumimoji="0" lang="en-US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600" dirty="0"/>
                    </a:p>
                  </a:txBody>
                  <a:tcPr marL="142875" marR="142875" marT="142875" marB="1428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717200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28650" y="3806979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3346"/>
              </p:ext>
            </p:extLst>
          </p:nvPr>
        </p:nvGraphicFramePr>
        <p:xfrm>
          <a:off x="386541" y="2494630"/>
          <a:ext cx="8408324" cy="1924427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8408324">
                  <a:extLst>
                    <a:ext uri="{9D8B030D-6E8A-4147-A177-3AD203B41FA5}">
                      <a16:colId xmlns:a16="http://schemas.microsoft.com/office/drawing/2014/main" val="819357881"/>
                    </a:ext>
                  </a:extLst>
                </a:gridCol>
              </a:tblGrid>
              <a:tr h="19244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072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7837" y="4948791"/>
            <a:ext cx="8427027" cy="4664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3.BUILDING IT RIGHT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072" y="5409593"/>
            <a:ext cx="8420793" cy="42394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                    CRAFTSMENSHIP	  </a:t>
            </a:r>
            <a:r>
              <a:rPr lang="en-US" dirty="0" smtClean="0">
                <a:solidFill>
                  <a:schemeClr val="accent6"/>
                </a:solidFill>
              </a:rPr>
              <a:t>OVER 	CRAP                               </a:t>
            </a:r>
            <a:r>
              <a:rPr lang="en-US" sz="1050" dirty="0" smtClean="0">
                <a:solidFill>
                  <a:schemeClr val="tx1"/>
                </a:solidFill>
              </a:rPr>
              <a:t>Robert C. Martin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Challenges we faced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Tactical</a:t>
            </a:r>
          </a:p>
          <a:p>
            <a:pPr lvl="1"/>
            <a:r>
              <a:rPr lang="en-US" dirty="0" smtClean="0"/>
              <a:t>What to do?</a:t>
            </a:r>
          </a:p>
          <a:p>
            <a:pPr lvl="1"/>
            <a:r>
              <a:rPr lang="en-US" dirty="0" smtClean="0"/>
              <a:t>How to do?</a:t>
            </a:r>
          </a:p>
          <a:p>
            <a:pPr lvl="1"/>
            <a:r>
              <a:rPr lang="en-US" dirty="0" smtClean="0"/>
              <a:t>Principles? </a:t>
            </a:r>
          </a:p>
          <a:p>
            <a:r>
              <a:rPr lang="en-US" dirty="0" smtClean="0"/>
              <a:t>Strategical</a:t>
            </a:r>
          </a:p>
          <a:p>
            <a:pPr lvl="1"/>
            <a:r>
              <a:rPr lang="en-US" dirty="0" smtClean="0"/>
              <a:t>Organization structure change challenge </a:t>
            </a:r>
          </a:p>
          <a:p>
            <a:pPr lvl="1"/>
            <a:r>
              <a:rPr lang="en-US" dirty="0" smtClean="0"/>
              <a:t>New positions </a:t>
            </a:r>
          </a:p>
          <a:p>
            <a:pPr lvl="1"/>
            <a:r>
              <a:rPr lang="en-US" dirty="0" smtClean="0"/>
              <a:t>New priorities</a:t>
            </a:r>
          </a:p>
          <a:p>
            <a:r>
              <a:rPr lang="en-US" dirty="0" smtClean="0"/>
              <a:t>Cultural</a:t>
            </a:r>
          </a:p>
          <a:p>
            <a:pPr lvl="1"/>
            <a:r>
              <a:rPr lang="en-US" dirty="0" smtClean="0"/>
              <a:t>Company values</a:t>
            </a:r>
          </a:p>
          <a:p>
            <a:pPr lvl="1"/>
            <a:r>
              <a:rPr lang="en-US" dirty="0" smtClean="0"/>
              <a:t>Company philosophy</a:t>
            </a:r>
          </a:p>
          <a:p>
            <a:pPr lvl="1"/>
            <a:r>
              <a:rPr lang="en-US" dirty="0" smtClean="0"/>
              <a:t>People’s mindset </a:t>
            </a:r>
          </a:p>
          <a:p>
            <a:pPr lvl="1"/>
            <a:r>
              <a:rPr lang="en-US" dirty="0" smtClean="0"/>
              <a:t>“It won’t work here!” problem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3348525422"/>
              </p:ext>
            </p:extLst>
          </p:nvPr>
        </p:nvGraphicFramePr>
        <p:xfrm>
          <a:off x="5029200" y="911225"/>
          <a:ext cx="4114800" cy="557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0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Practice 5 min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558042"/>
              </p:ext>
            </p:extLst>
          </p:nvPr>
        </p:nvGraphicFramePr>
        <p:xfrm>
          <a:off x="357188" y="1435100"/>
          <a:ext cx="84296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Practice 5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861376"/>
              </p:ext>
            </p:extLst>
          </p:nvPr>
        </p:nvGraphicFramePr>
        <p:xfrm>
          <a:off x="0" y="1172095"/>
          <a:ext cx="9143999" cy="502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 be successful we </a:t>
            </a:r>
            <a:r>
              <a:rPr lang="en-US" dirty="0" smtClean="0"/>
              <a:t>need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0" r="36560" b="11612"/>
          <a:stretch/>
        </p:blipFill>
        <p:spPr bwMode="auto">
          <a:xfrm>
            <a:off x="1252085" y="2937933"/>
            <a:ext cx="6877762" cy="34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Agile Umbrella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352007"/>
              </p:ext>
            </p:extLst>
          </p:nvPr>
        </p:nvGraphicFramePr>
        <p:xfrm>
          <a:off x="357188" y="1435100"/>
          <a:ext cx="84296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0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32562"/>
              </p:ext>
            </p:extLst>
          </p:nvPr>
        </p:nvGraphicFramePr>
        <p:xfrm>
          <a:off x="249382" y="1047403"/>
          <a:ext cx="8603673" cy="536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Why it is challenging?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Tactical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Do the trainings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Help applying theory in practice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Do the workshops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Teach in practice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Show the examples and success stories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Strategical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Organization structure changes proposals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Team re-grouping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PO and SM roles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Cultural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Reach the benefits of the practices not the practices itself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Show to people the benefits of communication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Build trust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dirty="0" smtClean="0"/>
              <a:t>Shift from </a:t>
            </a:r>
            <a:r>
              <a:rPr lang="en-US" dirty="0" err="1" smtClean="0"/>
              <a:t>Mirco</a:t>
            </a:r>
            <a:r>
              <a:rPr lang="en-US" dirty="0" smtClean="0"/>
              <a:t>-manage to empowerment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Solving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1. Release now</a:t>
            </a:r>
            <a:endParaRPr lang="en-US" dirty="0"/>
          </a:p>
        </p:txBody>
      </p:sp>
      <p:pic>
        <p:nvPicPr>
          <p:cNvPr id="1026" name="Picture 2" descr="Image result for release right meo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"/>
          <a:stretch/>
        </p:blipFill>
        <p:spPr bwMode="auto">
          <a:xfrm>
            <a:off x="2286000" y="1435100"/>
            <a:ext cx="4572000" cy="43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3C081-4081-47AD-A9A6-9F18F525DA1D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27337</TotalTime>
  <Words>357</Words>
  <Application>Microsoft Office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Lucida Grande</vt:lpstr>
      <vt:lpstr>Times New Roman</vt:lpstr>
      <vt:lpstr>Trebuchet MS</vt:lpstr>
      <vt:lpstr>Wingdings</vt:lpstr>
      <vt:lpstr>Epam_PPT_Template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Canning</dc:creator>
  <cp:lastModifiedBy>Nataliia Ksenzhek</cp:lastModifiedBy>
  <cp:revision>1043</cp:revision>
  <cp:lastPrinted>2014-07-09T13:30:36Z</cp:lastPrinted>
  <dcterms:created xsi:type="dcterms:W3CDTF">2014-07-08T13:27:24Z</dcterms:created>
  <dcterms:modified xsi:type="dcterms:W3CDTF">2017-09-13T11:00:20Z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